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e16cfc3c0240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c4241247894815"/>
  </p:sldMasterIdLst>
  <p:sldIdLst>
    <p:sldId xmlns:r="http://schemas.openxmlformats.org/officeDocument/2006/relationships" id="256" r:id="Ra3ad3dfeadaf4c25"/>
    <p:sldId xmlns:r="http://schemas.openxmlformats.org/officeDocument/2006/relationships" id="257" r:id="R05f70ab18c3b4e95"/>
    <p:sldId xmlns:r="http://schemas.openxmlformats.org/officeDocument/2006/relationships" id="258" r:id="R54294de42a6b4838"/>
    <p:sldId xmlns:r="http://schemas.openxmlformats.org/officeDocument/2006/relationships" id="259" r:id="Rd8c0f9e30eeb4cde"/>
    <p:sldId xmlns:r="http://schemas.openxmlformats.org/officeDocument/2006/relationships" id="260" r:id="Re456bc1b5cb948e6"/>
    <p:sldId xmlns:r="http://schemas.openxmlformats.org/officeDocument/2006/relationships" id="261" r:id="Rab47a87b5dd446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c4241247894815" /><Relationship Type="http://schemas.openxmlformats.org/officeDocument/2006/relationships/slide" Target="/ppt/slides/slide1.xml" Id="Ra3ad3dfeadaf4c25" /><Relationship Type="http://schemas.openxmlformats.org/officeDocument/2006/relationships/slide" Target="/ppt/slides/slide2.xml" Id="R05f70ab18c3b4e95" /><Relationship Type="http://schemas.openxmlformats.org/officeDocument/2006/relationships/slide" Target="/ppt/slides/slide3.xml" Id="R54294de42a6b4838" /><Relationship Type="http://schemas.openxmlformats.org/officeDocument/2006/relationships/slide" Target="/ppt/slides/slide4.xml" Id="Rd8c0f9e30eeb4cde" /><Relationship Type="http://schemas.openxmlformats.org/officeDocument/2006/relationships/slide" Target="/ppt/slides/slide5.xml" Id="Re456bc1b5cb948e6" /><Relationship Type="http://schemas.openxmlformats.org/officeDocument/2006/relationships/slide" Target="/ppt/slides/slide6.xml" Id="Rab47a87b5dd446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a3cc7f7d214a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71af3c7f6474f" /><Relationship Type="http://schemas.openxmlformats.org/officeDocument/2006/relationships/theme" Target="/ppt/slideMasters/theme/theme1.xml" Id="R8d4307975c7e45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771af3c7f647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81006583d45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43cd0174344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b2416146748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02b17401f40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81d3a97e549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bf31e9d2947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ÅRDAL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Statsråd Evensens veg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66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postmottak@ardal.kommune.no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954 679 721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