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0f859ce9d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3f2cd2e292444e"/>
  </p:sldMasterIdLst>
  <p:sldIdLst>
    <p:sldId xmlns:r="http://schemas.openxmlformats.org/officeDocument/2006/relationships" id="256" r:id="Racc03bbed6e34b14"/>
    <p:sldId xmlns:r="http://schemas.openxmlformats.org/officeDocument/2006/relationships" id="257" r:id="R574a0edcd9c6436d"/>
    <p:sldId xmlns:r="http://schemas.openxmlformats.org/officeDocument/2006/relationships" id="258" r:id="Ra498416cd7574034"/>
    <p:sldId xmlns:r="http://schemas.openxmlformats.org/officeDocument/2006/relationships" id="259" r:id="Rfe3a215b842b4f05"/>
    <p:sldId xmlns:r="http://schemas.openxmlformats.org/officeDocument/2006/relationships" id="260" r:id="R29adbccd465c47ec"/>
    <p:sldId xmlns:r="http://schemas.openxmlformats.org/officeDocument/2006/relationships" id="261" r:id="R093c1d1836e6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f2cd2e292444e" /><Relationship Type="http://schemas.openxmlformats.org/officeDocument/2006/relationships/slide" Target="/ppt/slides/slide1.xml" Id="Racc03bbed6e34b14" /><Relationship Type="http://schemas.openxmlformats.org/officeDocument/2006/relationships/slide" Target="/ppt/slides/slide2.xml" Id="R574a0edcd9c6436d" /><Relationship Type="http://schemas.openxmlformats.org/officeDocument/2006/relationships/slide" Target="/ppt/slides/slide3.xml" Id="Ra498416cd7574034" /><Relationship Type="http://schemas.openxmlformats.org/officeDocument/2006/relationships/slide" Target="/ppt/slides/slide4.xml" Id="Rfe3a215b842b4f05" /><Relationship Type="http://schemas.openxmlformats.org/officeDocument/2006/relationships/slide" Target="/ppt/slides/slide5.xml" Id="R29adbccd465c47ec" /><Relationship Type="http://schemas.openxmlformats.org/officeDocument/2006/relationships/slide" Target="/ppt/slides/slide6.xml" Id="R093c1d1836e6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5a8bb0d0a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ae03b9f374c79" /><Relationship Type="http://schemas.openxmlformats.org/officeDocument/2006/relationships/theme" Target="/ppt/slideMasters/theme/theme1.xml" Id="Ra31311dabe7844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4ae03b9f374c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c48930a80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0b87dfde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0b4ed71ca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4de7350f7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a1fff64fe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0af5a179446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NAVIGATØRENE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NAVIGATØRENE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30 127 555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31 303 888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15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post@navigatorene.no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www.navigatorene.no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954 386 481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