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7abafe2fb9f4df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8af22b42c404e2c"/>
  </p:sldMasterIdLst>
  <p:sldIdLst>
    <p:sldId xmlns:r="http://schemas.openxmlformats.org/officeDocument/2006/relationships" id="256" r:id="R29e26c882ab24ea5"/>
    <p:sldId xmlns:r="http://schemas.openxmlformats.org/officeDocument/2006/relationships" id="257" r:id="Rec8188230ba24492"/>
    <p:sldId xmlns:r="http://schemas.openxmlformats.org/officeDocument/2006/relationships" id="258" r:id="R86d02c790891488c"/>
    <p:sldId xmlns:r="http://schemas.openxmlformats.org/officeDocument/2006/relationships" id="259" r:id="R366afc918aa04e63"/>
    <p:sldId xmlns:r="http://schemas.openxmlformats.org/officeDocument/2006/relationships" id="260" r:id="Rced2d8f1daa342cb"/>
    <p:sldId xmlns:r="http://schemas.openxmlformats.org/officeDocument/2006/relationships" id="261" r:id="R105aa3f965134922"/>
    <p:sldId xmlns:r="http://schemas.openxmlformats.org/officeDocument/2006/relationships" id="262" r:id="Rd9ff868120704c4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af22b42c404e2c" /><Relationship Type="http://schemas.openxmlformats.org/officeDocument/2006/relationships/slide" Target="/ppt/slides/slide1.xml" Id="R29e26c882ab24ea5" /><Relationship Type="http://schemas.openxmlformats.org/officeDocument/2006/relationships/slide" Target="/ppt/slides/slide2.xml" Id="Rec8188230ba24492" /><Relationship Type="http://schemas.openxmlformats.org/officeDocument/2006/relationships/slide" Target="/ppt/slides/slide3.xml" Id="R86d02c790891488c" /><Relationship Type="http://schemas.openxmlformats.org/officeDocument/2006/relationships/slide" Target="/ppt/slides/slide4.xml" Id="R366afc918aa04e63" /><Relationship Type="http://schemas.openxmlformats.org/officeDocument/2006/relationships/slide" Target="/ppt/slides/slide5.xml" Id="Rced2d8f1daa342cb" /><Relationship Type="http://schemas.openxmlformats.org/officeDocument/2006/relationships/slide" Target="/ppt/slides/slide6.xml" Id="R105aa3f965134922" /><Relationship Type="http://schemas.openxmlformats.org/officeDocument/2006/relationships/slide" Target="/ppt/slides/slide7.xml" Id="Rd9ff868120704c4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07f02f63664e7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040420a6464c23" /><Relationship Type="http://schemas.openxmlformats.org/officeDocument/2006/relationships/theme" Target="/ppt/slideMasters/theme/theme1.xml" Id="R74162c1c1aaa4f1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5040420a6464c2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fcd64f514c4dc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8ac84bc18a4d0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bb0e93e29446b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83a1d67c104d1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028e0d0fbf433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75bb72d9fe4c9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ed9abe25a64a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ECIT CONSULTA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CONSULTA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ECIT CONSULTA AS ble etablert [år] og holder til i Tofte.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CONSULTA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CONSULTA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CONSULTA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31 524 146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2 210 301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1 944 316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3 268 664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11 008 655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CONSULTA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ECIT F&amp;A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CONSULTA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Østre Strandvei 52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3482 Tofte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48 31 05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post.consulta@ecit.no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www.ecit.no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954 231 313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CONSULTA AS</a:t>
            </a:r>
          </a:p>
        </p:txBody>
      </p:sp>
    </p:spTree>
  </p:cSld>
  <p:clrMapOvr>
    <a:masterClrMapping xmlns:a="http://schemas.openxmlformats.org/drawingml/2006/main"/>
  </p:clrMapOvr>
</p:sld>
</file>