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b8ed85d0a04b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a91f265efd4136"/>
  </p:sldMasterIdLst>
  <p:sldIdLst>
    <p:sldId xmlns:r="http://schemas.openxmlformats.org/officeDocument/2006/relationships" id="256" r:id="R0141b585ba374acb"/>
    <p:sldId xmlns:r="http://schemas.openxmlformats.org/officeDocument/2006/relationships" id="257" r:id="R34c3a936b5094716"/>
    <p:sldId xmlns:r="http://schemas.openxmlformats.org/officeDocument/2006/relationships" id="258" r:id="Rc969fbcee2974e0c"/>
    <p:sldId xmlns:r="http://schemas.openxmlformats.org/officeDocument/2006/relationships" id="259" r:id="R725a541b8b5e4e61"/>
    <p:sldId xmlns:r="http://schemas.openxmlformats.org/officeDocument/2006/relationships" id="260" r:id="R1a97782db96143a6"/>
    <p:sldId xmlns:r="http://schemas.openxmlformats.org/officeDocument/2006/relationships" id="261" r:id="R217c63734f884050"/>
    <p:sldId xmlns:r="http://schemas.openxmlformats.org/officeDocument/2006/relationships" id="262" r:id="Re695b39786c840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91f265efd4136" /><Relationship Type="http://schemas.openxmlformats.org/officeDocument/2006/relationships/slide" Target="/ppt/slides/slide1.xml" Id="R0141b585ba374acb" /><Relationship Type="http://schemas.openxmlformats.org/officeDocument/2006/relationships/slide" Target="/ppt/slides/slide2.xml" Id="R34c3a936b5094716" /><Relationship Type="http://schemas.openxmlformats.org/officeDocument/2006/relationships/slide" Target="/ppt/slides/slide3.xml" Id="Rc969fbcee2974e0c" /><Relationship Type="http://schemas.openxmlformats.org/officeDocument/2006/relationships/slide" Target="/ppt/slides/slide4.xml" Id="R725a541b8b5e4e61" /><Relationship Type="http://schemas.openxmlformats.org/officeDocument/2006/relationships/slide" Target="/ppt/slides/slide5.xml" Id="R1a97782db96143a6" /><Relationship Type="http://schemas.openxmlformats.org/officeDocument/2006/relationships/slide" Target="/ppt/slides/slide6.xml" Id="R217c63734f884050" /><Relationship Type="http://schemas.openxmlformats.org/officeDocument/2006/relationships/slide" Target="/ppt/slides/slide7.xml" Id="Re695b39786c840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f16d8a91249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8dffe8fe3444f" /><Relationship Type="http://schemas.openxmlformats.org/officeDocument/2006/relationships/theme" Target="/ppt/slideMasters/theme/theme1.xml" Id="R6aec0c9c5b4443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f8dffe8fe344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c78e5bde149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03919d97943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88d45f66044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c0a3df02f4f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dcf14ad7349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77e8c50b149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9d3319ea74a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1 636 726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petter.buran@amesto.no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953 567 210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