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41202ba5e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6a3b00be44be1"/>
  </p:sldMasterIdLst>
  <p:sldIdLst>
    <p:sldId xmlns:r="http://schemas.openxmlformats.org/officeDocument/2006/relationships" id="256" r:id="Rb84d8afd98534168"/>
    <p:sldId xmlns:r="http://schemas.openxmlformats.org/officeDocument/2006/relationships" id="257" r:id="Rdb1ad32b35e849e8"/>
    <p:sldId xmlns:r="http://schemas.openxmlformats.org/officeDocument/2006/relationships" id="258" r:id="R67450e38489349b9"/>
    <p:sldId xmlns:r="http://schemas.openxmlformats.org/officeDocument/2006/relationships" id="259" r:id="Rba9076904d9b461c"/>
    <p:sldId xmlns:r="http://schemas.openxmlformats.org/officeDocument/2006/relationships" id="260" r:id="R9fe8830b78f94917"/>
    <p:sldId xmlns:r="http://schemas.openxmlformats.org/officeDocument/2006/relationships" id="261" r:id="Re0ac5ef271f6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6a3b00be44be1" /><Relationship Type="http://schemas.openxmlformats.org/officeDocument/2006/relationships/slide" Target="/ppt/slides/slide1.xml" Id="Rb84d8afd98534168" /><Relationship Type="http://schemas.openxmlformats.org/officeDocument/2006/relationships/slide" Target="/ppt/slides/slide2.xml" Id="Rdb1ad32b35e849e8" /><Relationship Type="http://schemas.openxmlformats.org/officeDocument/2006/relationships/slide" Target="/ppt/slides/slide3.xml" Id="R67450e38489349b9" /><Relationship Type="http://schemas.openxmlformats.org/officeDocument/2006/relationships/slide" Target="/ppt/slides/slide4.xml" Id="Rba9076904d9b461c" /><Relationship Type="http://schemas.openxmlformats.org/officeDocument/2006/relationships/slide" Target="/ppt/slides/slide5.xml" Id="R9fe8830b78f94917" /><Relationship Type="http://schemas.openxmlformats.org/officeDocument/2006/relationships/slide" Target="/ppt/slides/slide6.xml" Id="Re0ac5ef271f6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7fb7927bf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fb3e8300a463d" /><Relationship Type="http://schemas.openxmlformats.org/officeDocument/2006/relationships/theme" Target="/ppt/slideMasters/theme/theme1.xml" Id="Rfb110910a476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fb3e8300a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ab1157a41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9e0d60aa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619ef3076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b208a897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54425aa98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46a39e17e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