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9503dacf2448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cb0bb32acc4817"/>
  </p:sldMasterIdLst>
  <p:sldIdLst>
    <p:sldId xmlns:r="http://schemas.openxmlformats.org/officeDocument/2006/relationships" id="256" r:id="R3b01c163c3214fc2"/>
    <p:sldId xmlns:r="http://schemas.openxmlformats.org/officeDocument/2006/relationships" id="257" r:id="R65bd0bd7d8e74688"/>
    <p:sldId xmlns:r="http://schemas.openxmlformats.org/officeDocument/2006/relationships" id="258" r:id="R6c198387b91446f1"/>
    <p:sldId xmlns:r="http://schemas.openxmlformats.org/officeDocument/2006/relationships" id="259" r:id="R9ad4abda02db4af0"/>
    <p:sldId xmlns:r="http://schemas.openxmlformats.org/officeDocument/2006/relationships" id="260" r:id="Ra39b733f543f4d99"/>
    <p:sldId xmlns:r="http://schemas.openxmlformats.org/officeDocument/2006/relationships" id="261" r:id="Re8b6e8c69afa4c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cb0bb32acc4817" /><Relationship Type="http://schemas.openxmlformats.org/officeDocument/2006/relationships/slide" Target="/ppt/slides/slide1.xml" Id="R3b01c163c3214fc2" /><Relationship Type="http://schemas.openxmlformats.org/officeDocument/2006/relationships/slide" Target="/ppt/slides/slide2.xml" Id="R65bd0bd7d8e74688" /><Relationship Type="http://schemas.openxmlformats.org/officeDocument/2006/relationships/slide" Target="/ppt/slides/slide3.xml" Id="R6c198387b91446f1" /><Relationship Type="http://schemas.openxmlformats.org/officeDocument/2006/relationships/slide" Target="/ppt/slides/slide4.xml" Id="R9ad4abda02db4af0" /><Relationship Type="http://schemas.openxmlformats.org/officeDocument/2006/relationships/slide" Target="/ppt/slides/slide5.xml" Id="Ra39b733f543f4d99" /><Relationship Type="http://schemas.openxmlformats.org/officeDocument/2006/relationships/slide" Target="/ppt/slides/slide6.xml" Id="Re8b6e8c69afa4c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74bc2e6e3447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3d1990ee84452" /><Relationship Type="http://schemas.openxmlformats.org/officeDocument/2006/relationships/theme" Target="/ppt/slideMasters/theme/theme1.xml" Id="R70b72062fe8545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43d1990ee844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ac91e358a4d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ef368861243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d7172a1f64b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022f661664d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6deb38da04e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260c181f64d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LUKAS STIFTELSEN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LUKAS STIFTELSEN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250 731 149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20 875 648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20 218 284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148 712 621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224 265 682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97 33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firmapost@lukasstiftelsen.no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953 557 088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STIFTELSEN</a:t>
            </a:r>
          </a:p>
        </p:txBody>
      </p:sp>
    </p:spTree>
  </p:cSld>
  <p:clrMapOvr>
    <a:masterClrMapping xmlns:a="http://schemas.openxmlformats.org/drawingml/2006/main"/>
  </p:clrMapOvr>
</p:sld>
</file>