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2352198b7249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aa52b59704866"/>
  </p:sldMasterIdLst>
  <p:sldIdLst>
    <p:sldId xmlns:r="http://schemas.openxmlformats.org/officeDocument/2006/relationships" id="256" r:id="R06bb421312f74e3c"/>
    <p:sldId xmlns:r="http://schemas.openxmlformats.org/officeDocument/2006/relationships" id="257" r:id="R75d1f8cdc84848c8"/>
    <p:sldId xmlns:r="http://schemas.openxmlformats.org/officeDocument/2006/relationships" id="258" r:id="R08e2dfe2e6124dca"/>
    <p:sldId xmlns:r="http://schemas.openxmlformats.org/officeDocument/2006/relationships" id="259" r:id="R9e5fc6b07cc642de"/>
    <p:sldId xmlns:r="http://schemas.openxmlformats.org/officeDocument/2006/relationships" id="260" r:id="R3f5733fe03a849a0"/>
    <p:sldId xmlns:r="http://schemas.openxmlformats.org/officeDocument/2006/relationships" id="261" r:id="Rc10b3ad8e50c41ce"/>
    <p:sldId xmlns:r="http://schemas.openxmlformats.org/officeDocument/2006/relationships" id="262" r:id="R0f017069808843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aa52b59704866" /><Relationship Type="http://schemas.openxmlformats.org/officeDocument/2006/relationships/slide" Target="/ppt/slides/slide1.xml" Id="R06bb421312f74e3c" /><Relationship Type="http://schemas.openxmlformats.org/officeDocument/2006/relationships/slide" Target="/ppt/slides/slide2.xml" Id="R75d1f8cdc84848c8" /><Relationship Type="http://schemas.openxmlformats.org/officeDocument/2006/relationships/slide" Target="/ppt/slides/slide3.xml" Id="R08e2dfe2e6124dca" /><Relationship Type="http://schemas.openxmlformats.org/officeDocument/2006/relationships/slide" Target="/ppt/slides/slide4.xml" Id="R9e5fc6b07cc642de" /><Relationship Type="http://schemas.openxmlformats.org/officeDocument/2006/relationships/slide" Target="/ppt/slides/slide5.xml" Id="R3f5733fe03a849a0" /><Relationship Type="http://schemas.openxmlformats.org/officeDocument/2006/relationships/slide" Target="/ppt/slides/slide6.xml" Id="Rc10b3ad8e50c41ce" /><Relationship Type="http://schemas.openxmlformats.org/officeDocument/2006/relationships/slide" Target="/ppt/slides/slide7.xml" Id="R0f017069808843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b393522c5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44a1c00bf4e44" /><Relationship Type="http://schemas.openxmlformats.org/officeDocument/2006/relationships/theme" Target="/ppt/slideMasters/theme/theme1.xml" Id="Raed09a6924794b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244a1c00bf4e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29d4b913247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5b0776c94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e8c548a1c41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c60bf52bd4a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6420899da40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bc0842e274d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618d93fe542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HANS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