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e94944257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94889a5064be4"/>
  </p:sldMasterIdLst>
  <p:sldIdLst>
    <p:sldId xmlns:r="http://schemas.openxmlformats.org/officeDocument/2006/relationships" id="256" r:id="Rb92c396d1a4c4b40"/>
    <p:sldId xmlns:r="http://schemas.openxmlformats.org/officeDocument/2006/relationships" id="257" r:id="R9e4bf9485426468d"/>
    <p:sldId xmlns:r="http://schemas.openxmlformats.org/officeDocument/2006/relationships" id="258" r:id="Reb7634f6ca60480b"/>
    <p:sldId xmlns:r="http://schemas.openxmlformats.org/officeDocument/2006/relationships" id="259" r:id="R0945bd9851174667"/>
    <p:sldId xmlns:r="http://schemas.openxmlformats.org/officeDocument/2006/relationships" id="260" r:id="R8aaaf478b6ef49e4"/>
    <p:sldId xmlns:r="http://schemas.openxmlformats.org/officeDocument/2006/relationships" id="261" r:id="R3c55b356af7e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94889a5064be4" /><Relationship Type="http://schemas.openxmlformats.org/officeDocument/2006/relationships/slide" Target="/ppt/slides/slide1.xml" Id="Rb92c396d1a4c4b40" /><Relationship Type="http://schemas.openxmlformats.org/officeDocument/2006/relationships/slide" Target="/ppt/slides/slide2.xml" Id="R9e4bf9485426468d" /><Relationship Type="http://schemas.openxmlformats.org/officeDocument/2006/relationships/slide" Target="/ppt/slides/slide3.xml" Id="Reb7634f6ca60480b" /><Relationship Type="http://schemas.openxmlformats.org/officeDocument/2006/relationships/slide" Target="/ppt/slides/slide4.xml" Id="R0945bd9851174667" /><Relationship Type="http://schemas.openxmlformats.org/officeDocument/2006/relationships/slide" Target="/ppt/slides/slide5.xml" Id="R8aaaf478b6ef49e4" /><Relationship Type="http://schemas.openxmlformats.org/officeDocument/2006/relationships/slide" Target="/ppt/slides/slide6.xml" Id="R3c55b356af7e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35c50aef64c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da9f174294cea" /><Relationship Type="http://schemas.openxmlformats.org/officeDocument/2006/relationships/theme" Target="/ppt/slideMasters/theme/theme1.xml" Id="R1154c33f7151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da9f17429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73a7f0c84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9d327b6fc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a1f0ce790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8075837da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e1f16c75844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37ea6b2e5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H0301, Sanden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22233437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hans.erik.lie@online.no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953 374 730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