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1d7144f1e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d72cdeec7246ee"/>
  </p:sldMasterIdLst>
  <p:sldIdLst>
    <p:sldId xmlns:r="http://schemas.openxmlformats.org/officeDocument/2006/relationships" id="256" r:id="Re06ec733cffe4d41"/>
    <p:sldId xmlns:r="http://schemas.openxmlformats.org/officeDocument/2006/relationships" id="257" r:id="R7af3907e6a514ff7"/>
    <p:sldId xmlns:r="http://schemas.openxmlformats.org/officeDocument/2006/relationships" id="258" r:id="Raf77951d133a438f"/>
    <p:sldId xmlns:r="http://schemas.openxmlformats.org/officeDocument/2006/relationships" id="259" r:id="R93f86c0538c54367"/>
    <p:sldId xmlns:r="http://schemas.openxmlformats.org/officeDocument/2006/relationships" id="260" r:id="Re82ac14aa013454f"/>
    <p:sldId xmlns:r="http://schemas.openxmlformats.org/officeDocument/2006/relationships" id="261" r:id="R03a23caa72a74021"/>
    <p:sldId xmlns:r="http://schemas.openxmlformats.org/officeDocument/2006/relationships" id="262" r:id="Rf6f181c163a3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72cdeec7246ee" /><Relationship Type="http://schemas.openxmlformats.org/officeDocument/2006/relationships/slide" Target="/ppt/slides/slide1.xml" Id="Re06ec733cffe4d41" /><Relationship Type="http://schemas.openxmlformats.org/officeDocument/2006/relationships/slide" Target="/ppt/slides/slide2.xml" Id="R7af3907e6a514ff7" /><Relationship Type="http://schemas.openxmlformats.org/officeDocument/2006/relationships/slide" Target="/ppt/slides/slide3.xml" Id="Raf77951d133a438f" /><Relationship Type="http://schemas.openxmlformats.org/officeDocument/2006/relationships/slide" Target="/ppt/slides/slide4.xml" Id="R93f86c0538c54367" /><Relationship Type="http://schemas.openxmlformats.org/officeDocument/2006/relationships/slide" Target="/ppt/slides/slide5.xml" Id="Re82ac14aa013454f" /><Relationship Type="http://schemas.openxmlformats.org/officeDocument/2006/relationships/slide" Target="/ppt/slides/slide6.xml" Id="R03a23caa72a74021" /><Relationship Type="http://schemas.openxmlformats.org/officeDocument/2006/relationships/slide" Target="/ppt/slides/slide7.xml" Id="Rf6f181c163a3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bb64ce337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1ac68dd5848de" /><Relationship Type="http://schemas.openxmlformats.org/officeDocument/2006/relationships/theme" Target="/ppt/slideMasters/theme/theme1.xml" Id="Rf5c44a5903ad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1ac68dd58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d0d4e1b2f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f1e432939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c7672691f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49d1c9d23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1e743b2ba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9828e469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61077c7cc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6 734 893 038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567 531 807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498 463 145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671 479 009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1 761 648 190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HOTELS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