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e6364b949c49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b924db1bb34d1f"/>
  </p:sldMasterIdLst>
  <p:sldIdLst>
    <p:sldId xmlns:r="http://schemas.openxmlformats.org/officeDocument/2006/relationships" id="256" r:id="R751a681790764bc1"/>
    <p:sldId xmlns:r="http://schemas.openxmlformats.org/officeDocument/2006/relationships" id="257" r:id="R76056d6db5284cd3"/>
    <p:sldId xmlns:r="http://schemas.openxmlformats.org/officeDocument/2006/relationships" id="258" r:id="Rd7279661e161449f"/>
    <p:sldId xmlns:r="http://schemas.openxmlformats.org/officeDocument/2006/relationships" id="259" r:id="Ra901e00648904bcd"/>
    <p:sldId xmlns:r="http://schemas.openxmlformats.org/officeDocument/2006/relationships" id="260" r:id="R0e0ab58971a440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b924db1bb34d1f" /><Relationship Type="http://schemas.openxmlformats.org/officeDocument/2006/relationships/slide" Target="/ppt/slides/slide1.xml" Id="R751a681790764bc1" /><Relationship Type="http://schemas.openxmlformats.org/officeDocument/2006/relationships/slide" Target="/ppt/slides/slide2.xml" Id="R76056d6db5284cd3" /><Relationship Type="http://schemas.openxmlformats.org/officeDocument/2006/relationships/slide" Target="/ppt/slides/slide3.xml" Id="Rd7279661e161449f" /><Relationship Type="http://schemas.openxmlformats.org/officeDocument/2006/relationships/slide" Target="/ppt/slides/slide4.xml" Id="Ra901e00648904bcd" /><Relationship Type="http://schemas.openxmlformats.org/officeDocument/2006/relationships/slide" Target="/ppt/slides/slide5.xml" Id="R0e0ab58971a440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67b71ad08c41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1f3d97056487b" /><Relationship Type="http://schemas.openxmlformats.org/officeDocument/2006/relationships/theme" Target="/ppt/slideMasters/theme/theme1.xml" Id="R7f505da3eb2840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61f3d9705648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9bd8db5fa4a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561db7fdf4f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9f1d2bde04d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2795c96dd43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ad2c73fdb4d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GAMBAK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GAMBAK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www.gambak.no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953 110 474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