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c52227aaa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4ebad941549f4"/>
  </p:sldMasterIdLst>
  <p:sldIdLst>
    <p:sldId xmlns:r="http://schemas.openxmlformats.org/officeDocument/2006/relationships" id="256" r:id="Rc7306f259674447f"/>
    <p:sldId xmlns:r="http://schemas.openxmlformats.org/officeDocument/2006/relationships" id="257" r:id="R00528dff13b648d0"/>
    <p:sldId xmlns:r="http://schemas.openxmlformats.org/officeDocument/2006/relationships" id="258" r:id="Rbecbc590d4f8435b"/>
    <p:sldId xmlns:r="http://schemas.openxmlformats.org/officeDocument/2006/relationships" id="259" r:id="R348af62cad8342a5"/>
    <p:sldId xmlns:r="http://schemas.openxmlformats.org/officeDocument/2006/relationships" id="260" r:id="R90f860f3207f451b"/>
    <p:sldId xmlns:r="http://schemas.openxmlformats.org/officeDocument/2006/relationships" id="261" r:id="R023e1da4735f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4ebad941549f4" /><Relationship Type="http://schemas.openxmlformats.org/officeDocument/2006/relationships/slide" Target="/ppt/slides/slide1.xml" Id="Rc7306f259674447f" /><Relationship Type="http://schemas.openxmlformats.org/officeDocument/2006/relationships/slide" Target="/ppt/slides/slide2.xml" Id="R00528dff13b648d0" /><Relationship Type="http://schemas.openxmlformats.org/officeDocument/2006/relationships/slide" Target="/ppt/slides/slide3.xml" Id="Rbecbc590d4f8435b" /><Relationship Type="http://schemas.openxmlformats.org/officeDocument/2006/relationships/slide" Target="/ppt/slides/slide4.xml" Id="R348af62cad8342a5" /><Relationship Type="http://schemas.openxmlformats.org/officeDocument/2006/relationships/slide" Target="/ppt/slides/slide5.xml" Id="R90f860f3207f451b" /><Relationship Type="http://schemas.openxmlformats.org/officeDocument/2006/relationships/slide" Target="/ppt/slides/slide6.xml" Id="R023e1da4735f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36e9cde7d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3043ae107446c" /><Relationship Type="http://schemas.openxmlformats.org/officeDocument/2006/relationships/theme" Target="/ppt/slideMasters/theme/theme1.xml" Id="R51394c52d0c8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3043ae107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bb96c899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f328043b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2a48db9c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ef774fa7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0d05f91e3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533edcf7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