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91de9faf8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061382730492b"/>
  </p:sldMasterIdLst>
  <p:sldIdLst>
    <p:sldId xmlns:r="http://schemas.openxmlformats.org/officeDocument/2006/relationships" id="256" r:id="R6bf9a509672c4579"/>
    <p:sldId xmlns:r="http://schemas.openxmlformats.org/officeDocument/2006/relationships" id="257" r:id="Rf5a4bd8472884fc9"/>
    <p:sldId xmlns:r="http://schemas.openxmlformats.org/officeDocument/2006/relationships" id="258" r:id="R8bda91f4286141da"/>
    <p:sldId xmlns:r="http://schemas.openxmlformats.org/officeDocument/2006/relationships" id="259" r:id="R1b580a7a3bcc4fca"/>
    <p:sldId xmlns:r="http://schemas.openxmlformats.org/officeDocument/2006/relationships" id="260" r:id="Rf3663ad745d94209"/>
    <p:sldId xmlns:r="http://schemas.openxmlformats.org/officeDocument/2006/relationships" id="261" r:id="R9867cec9c40847e6"/>
    <p:sldId xmlns:r="http://schemas.openxmlformats.org/officeDocument/2006/relationships" id="262" r:id="R5aec05089fc1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061382730492b" /><Relationship Type="http://schemas.openxmlformats.org/officeDocument/2006/relationships/slide" Target="/ppt/slides/slide1.xml" Id="R6bf9a509672c4579" /><Relationship Type="http://schemas.openxmlformats.org/officeDocument/2006/relationships/slide" Target="/ppt/slides/slide2.xml" Id="Rf5a4bd8472884fc9" /><Relationship Type="http://schemas.openxmlformats.org/officeDocument/2006/relationships/slide" Target="/ppt/slides/slide3.xml" Id="R8bda91f4286141da" /><Relationship Type="http://schemas.openxmlformats.org/officeDocument/2006/relationships/slide" Target="/ppt/slides/slide4.xml" Id="R1b580a7a3bcc4fca" /><Relationship Type="http://schemas.openxmlformats.org/officeDocument/2006/relationships/slide" Target="/ppt/slides/slide5.xml" Id="Rf3663ad745d94209" /><Relationship Type="http://schemas.openxmlformats.org/officeDocument/2006/relationships/slide" Target="/ppt/slides/slide6.xml" Id="R9867cec9c40847e6" /><Relationship Type="http://schemas.openxmlformats.org/officeDocument/2006/relationships/slide" Target="/ppt/slides/slide7.xml" Id="R5aec05089fc1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9be12d850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453252414e09" /><Relationship Type="http://schemas.openxmlformats.org/officeDocument/2006/relationships/theme" Target="/ppt/slideMasters/theme/theme1.xml" Id="R3b6ac9592ec4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145325241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3ae1d028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06f328d7d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e3d7f380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fa25b9c3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3e3f7b63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46decae7b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d98b01c5c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MORTEN ALOIS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