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e687a86a64a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29aa3fe1144d8e"/>
  </p:sldMasterIdLst>
  <p:sldIdLst>
    <p:sldId xmlns:r="http://schemas.openxmlformats.org/officeDocument/2006/relationships" id="256" r:id="Re346cd489e2849c1"/>
    <p:sldId xmlns:r="http://schemas.openxmlformats.org/officeDocument/2006/relationships" id="257" r:id="Rdb55fe9ec9b244b6"/>
    <p:sldId xmlns:r="http://schemas.openxmlformats.org/officeDocument/2006/relationships" id="258" r:id="R53e95132af394c69"/>
    <p:sldId xmlns:r="http://schemas.openxmlformats.org/officeDocument/2006/relationships" id="259" r:id="R9c3870a1caa84812"/>
    <p:sldId xmlns:r="http://schemas.openxmlformats.org/officeDocument/2006/relationships" id="260" r:id="R05c513a08b174685"/>
    <p:sldId xmlns:r="http://schemas.openxmlformats.org/officeDocument/2006/relationships" id="261" r:id="R0f47390a9a33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9aa3fe1144d8e" /><Relationship Type="http://schemas.openxmlformats.org/officeDocument/2006/relationships/slide" Target="/ppt/slides/slide1.xml" Id="Re346cd489e2849c1" /><Relationship Type="http://schemas.openxmlformats.org/officeDocument/2006/relationships/slide" Target="/ppt/slides/slide2.xml" Id="Rdb55fe9ec9b244b6" /><Relationship Type="http://schemas.openxmlformats.org/officeDocument/2006/relationships/slide" Target="/ppt/slides/slide3.xml" Id="R53e95132af394c69" /><Relationship Type="http://schemas.openxmlformats.org/officeDocument/2006/relationships/slide" Target="/ppt/slides/slide4.xml" Id="R9c3870a1caa84812" /><Relationship Type="http://schemas.openxmlformats.org/officeDocument/2006/relationships/slide" Target="/ppt/slides/slide5.xml" Id="R05c513a08b174685" /><Relationship Type="http://schemas.openxmlformats.org/officeDocument/2006/relationships/slide" Target="/ppt/slides/slide6.xml" Id="R0f47390a9a33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d95e4537247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a5ff38bd340e0" /><Relationship Type="http://schemas.openxmlformats.org/officeDocument/2006/relationships/theme" Target="/ppt/slideMasters/theme/theme1.xml" Id="R01328d27ef1840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8a5ff38bd340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b0e31157f43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3441dccfb48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124a14cef4d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d2331a91746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9f1dfbd1a4d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e1f7e17cc4a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55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952 848 909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