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cdf763b1e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98b13769b405c"/>
  </p:sldMasterIdLst>
  <p:sldIdLst>
    <p:sldId xmlns:r="http://schemas.openxmlformats.org/officeDocument/2006/relationships" id="256" r:id="R4db426b21c33484f"/>
    <p:sldId xmlns:r="http://schemas.openxmlformats.org/officeDocument/2006/relationships" id="257" r:id="R1635ef013b354a15"/>
    <p:sldId xmlns:r="http://schemas.openxmlformats.org/officeDocument/2006/relationships" id="258" r:id="Rdc15b7b2a577428d"/>
    <p:sldId xmlns:r="http://schemas.openxmlformats.org/officeDocument/2006/relationships" id="259" r:id="R52deaa99607945fd"/>
    <p:sldId xmlns:r="http://schemas.openxmlformats.org/officeDocument/2006/relationships" id="260" r:id="Rb8b3148e158444ee"/>
    <p:sldId xmlns:r="http://schemas.openxmlformats.org/officeDocument/2006/relationships" id="261" r:id="Rc117bc7a0554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98b13769b405c" /><Relationship Type="http://schemas.openxmlformats.org/officeDocument/2006/relationships/slide" Target="/ppt/slides/slide1.xml" Id="R4db426b21c33484f" /><Relationship Type="http://schemas.openxmlformats.org/officeDocument/2006/relationships/slide" Target="/ppt/slides/slide2.xml" Id="R1635ef013b354a15" /><Relationship Type="http://schemas.openxmlformats.org/officeDocument/2006/relationships/slide" Target="/ppt/slides/slide3.xml" Id="Rdc15b7b2a577428d" /><Relationship Type="http://schemas.openxmlformats.org/officeDocument/2006/relationships/slide" Target="/ppt/slides/slide4.xml" Id="R52deaa99607945fd" /><Relationship Type="http://schemas.openxmlformats.org/officeDocument/2006/relationships/slide" Target="/ppt/slides/slide5.xml" Id="Rb8b3148e158444ee" /><Relationship Type="http://schemas.openxmlformats.org/officeDocument/2006/relationships/slide" Target="/ppt/slides/slide6.xml" Id="Rc117bc7a0554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fa4e66f27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862305704d7c" /><Relationship Type="http://schemas.openxmlformats.org/officeDocument/2006/relationships/theme" Target="/ppt/slideMasters/theme/theme1.xml" Id="Re1af684554bd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a86230570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1679dd22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dcdd57ad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b1c41da2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0bb9985c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385c34f34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dab36df7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