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285e827b1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b687b025d476a"/>
  </p:sldMasterIdLst>
  <p:sldIdLst>
    <p:sldId xmlns:r="http://schemas.openxmlformats.org/officeDocument/2006/relationships" id="256" r:id="R3e911fd81aef4efb"/>
    <p:sldId xmlns:r="http://schemas.openxmlformats.org/officeDocument/2006/relationships" id="257" r:id="Rd5e41bc6ff674f30"/>
    <p:sldId xmlns:r="http://schemas.openxmlformats.org/officeDocument/2006/relationships" id="258" r:id="Rcfb8e98bd9d74940"/>
    <p:sldId xmlns:r="http://schemas.openxmlformats.org/officeDocument/2006/relationships" id="259" r:id="R874718515d684bf7"/>
    <p:sldId xmlns:r="http://schemas.openxmlformats.org/officeDocument/2006/relationships" id="260" r:id="R60b314a7ce8e4160"/>
    <p:sldId xmlns:r="http://schemas.openxmlformats.org/officeDocument/2006/relationships" id="261" r:id="R5d7f69e65902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b687b025d476a" /><Relationship Type="http://schemas.openxmlformats.org/officeDocument/2006/relationships/slide" Target="/ppt/slides/slide1.xml" Id="R3e911fd81aef4efb" /><Relationship Type="http://schemas.openxmlformats.org/officeDocument/2006/relationships/slide" Target="/ppt/slides/slide2.xml" Id="Rd5e41bc6ff674f30" /><Relationship Type="http://schemas.openxmlformats.org/officeDocument/2006/relationships/slide" Target="/ppt/slides/slide3.xml" Id="Rcfb8e98bd9d74940" /><Relationship Type="http://schemas.openxmlformats.org/officeDocument/2006/relationships/slide" Target="/ppt/slides/slide4.xml" Id="R874718515d684bf7" /><Relationship Type="http://schemas.openxmlformats.org/officeDocument/2006/relationships/slide" Target="/ppt/slides/slide5.xml" Id="R60b314a7ce8e4160" /><Relationship Type="http://schemas.openxmlformats.org/officeDocument/2006/relationships/slide" Target="/ppt/slides/slide6.xml" Id="R5d7f69e65902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31592055c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5c55218774485" /><Relationship Type="http://schemas.openxmlformats.org/officeDocument/2006/relationships/theme" Target="/ppt/slideMasters/theme/theme1.xml" Id="Ra19007a36281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5c5521877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a4bf71fb7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7b1754103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1261b510d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5f62f6a9b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6f3401c69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353ecd916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