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668d3dedcc47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00c4714ed84be4"/>
  </p:sldMasterIdLst>
  <p:sldIdLst>
    <p:sldId xmlns:r="http://schemas.openxmlformats.org/officeDocument/2006/relationships" id="256" r:id="R90adf5a8e074473f"/>
    <p:sldId xmlns:r="http://schemas.openxmlformats.org/officeDocument/2006/relationships" id="257" r:id="R9db1264abf264869"/>
    <p:sldId xmlns:r="http://schemas.openxmlformats.org/officeDocument/2006/relationships" id="258" r:id="Rd01f3113c50a481a"/>
    <p:sldId xmlns:r="http://schemas.openxmlformats.org/officeDocument/2006/relationships" id="259" r:id="Rfec11f281fbf48ba"/>
    <p:sldId xmlns:r="http://schemas.openxmlformats.org/officeDocument/2006/relationships" id="260" r:id="Rc1c9411672ec41fa"/>
    <p:sldId xmlns:r="http://schemas.openxmlformats.org/officeDocument/2006/relationships" id="261" r:id="R6301fb48dcb14eac"/>
    <p:sldId xmlns:r="http://schemas.openxmlformats.org/officeDocument/2006/relationships" id="262" r:id="Rf87d22c80295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0c4714ed84be4" /><Relationship Type="http://schemas.openxmlformats.org/officeDocument/2006/relationships/slide" Target="/ppt/slides/slide1.xml" Id="R90adf5a8e074473f" /><Relationship Type="http://schemas.openxmlformats.org/officeDocument/2006/relationships/slide" Target="/ppt/slides/slide2.xml" Id="R9db1264abf264869" /><Relationship Type="http://schemas.openxmlformats.org/officeDocument/2006/relationships/slide" Target="/ppt/slides/slide3.xml" Id="Rd01f3113c50a481a" /><Relationship Type="http://schemas.openxmlformats.org/officeDocument/2006/relationships/slide" Target="/ppt/slides/slide4.xml" Id="Rfec11f281fbf48ba" /><Relationship Type="http://schemas.openxmlformats.org/officeDocument/2006/relationships/slide" Target="/ppt/slides/slide5.xml" Id="Rc1c9411672ec41fa" /><Relationship Type="http://schemas.openxmlformats.org/officeDocument/2006/relationships/slide" Target="/ppt/slides/slide6.xml" Id="R6301fb48dcb14eac" /><Relationship Type="http://schemas.openxmlformats.org/officeDocument/2006/relationships/slide" Target="/ppt/slides/slide7.xml" Id="Rf87d22c80295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2eed1907c4a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5cec5c6f34d89" /><Relationship Type="http://schemas.openxmlformats.org/officeDocument/2006/relationships/theme" Target="/ppt/slideMasters/theme/theme1.xml" Id="R5361f974bcb240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55cec5c6f34d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acbdd0df84f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38156ebd0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dd672906a48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dfe0d9f2f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bda8491fe46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e4cf477024d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29a870ac340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TESTRA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2 222 462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2 059 924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Fredriksborgveien 22D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23 80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952 670 913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