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403c74131f44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e27a8436424868"/>
  </p:sldMasterIdLst>
  <p:sldIdLst>
    <p:sldId xmlns:r="http://schemas.openxmlformats.org/officeDocument/2006/relationships" id="256" r:id="Rfc5bfca7cb7a4416"/>
    <p:sldId xmlns:r="http://schemas.openxmlformats.org/officeDocument/2006/relationships" id="257" r:id="R9bbc033ce7dc4fc7"/>
    <p:sldId xmlns:r="http://schemas.openxmlformats.org/officeDocument/2006/relationships" id="258" r:id="R53b4454fb17f459f"/>
    <p:sldId xmlns:r="http://schemas.openxmlformats.org/officeDocument/2006/relationships" id="259" r:id="R545b7b7e13af4dd6"/>
    <p:sldId xmlns:r="http://schemas.openxmlformats.org/officeDocument/2006/relationships" id="260" r:id="Rda1c6ede4ec5411a"/>
    <p:sldId xmlns:r="http://schemas.openxmlformats.org/officeDocument/2006/relationships" id="261" r:id="R330d8a3204b04492"/>
    <p:sldId xmlns:r="http://schemas.openxmlformats.org/officeDocument/2006/relationships" id="262" r:id="Red692d4405a0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27a8436424868" /><Relationship Type="http://schemas.openxmlformats.org/officeDocument/2006/relationships/slide" Target="/ppt/slides/slide1.xml" Id="Rfc5bfca7cb7a4416" /><Relationship Type="http://schemas.openxmlformats.org/officeDocument/2006/relationships/slide" Target="/ppt/slides/slide2.xml" Id="R9bbc033ce7dc4fc7" /><Relationship Type="http://schemas.openxmlformats.org/officeDocument/2006/relationships/slide" Target="/ppt/slides/slide3.xml" Id="R53b4454fb17f459f" /><Relationship Type="http://schemas.openxmlformats.org/officeDocument/2006/relationships/slide" Target="/ppt/slides/slide4.xml" Id="R545b7b7e13af4dd6" /><Relationship Type="http://schemas.openxmlformats.org/officeDocument/2006/relationships/slide" Target="/ppt/slides/slide5.xml" Id="Rda1c6ede4ec5411a" /><Relationship Type="http://schemas.openxmlformats.org/officeDocument/2006/relationships/slide" Target="/ppt/slides/slide6.xml" Id="R330d8a3204b04492" /><Relationship Type="http://schemas.openxmlformats.org/officeDocument/2006/relationships/slide" Target="/ppt/slides/slide7.xml" Id="Red692d4405a0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99e261f0b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8edf42c554430" /><Relationship Type="http://schemas.openxmlformats.org/officeDocument/2006/relationships/theme" Target="/ppt/slideMasters/theme/theme1.xml" Id="Rbd0f41d63c10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8edf42c5544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5545dc00f4a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ae3f0b2e3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10698d7d24f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513c2e921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78d315762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3ca645dff4b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e988d7c97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−6 199 622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22 271 498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24 383 319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GUNDERSEN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GUNDERSEN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Øivind Gundersen, Nedre Einaren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55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952 587 498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