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88c88857db43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db7f85185448c3"/>
  </p:sldMasterIdLst>
  <p:sldIdLst>
    <p:sldId xmlns:r="http://schemas.openxmlformats.org/officeDocument/2006/relationships" id="256" r:id="R38bf11b092cd4071"/>
    <p:sldId xmlns:r="http://schemas.openxmlformats.org/officeDocument/2006/relationships" id="257" r:id="R5fceae90115e498d"/>
    <p:sldId xmlns:r="http://schemas.openxmlformats.org/officeDocument/2006/relationships" id="258" r:id="R377b14745c924423"/>
    <p:sldId xmlns:r="http://schemas.openxmlformats.org/officeDocument/2006/relationships" id="259" r:id="R682e0db744554b9d"/>
    <p:sldId xmlns:r="http://schemas.openxmlformats.org/officeDocument/2006/relationships" id="260" r:id="R46039da443f04acf"/>
    <p:sldId xmlns:r="http://schemas.openxmlformats.org/officeDocument/2006/relationships" id="261" r:id="Rcb78e44320664b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db7f85185448c3" /><Relationship Type="http://schemas.openxmlformats.org/officeDocument/2006/relationships/slide" Target="/ppt/slides/slide1.xml" Id="R38bf11b092cd4071" /><Relationship Type="http://schemas.openxmlformats.org/officeDocument/2006/relationships/slide" Target="/ppt/slides/slide2.xml" Id="R5fceae90115e498d" /><Relationship Type="http://schemas.openxmlformats.org/officeDocument/2006/relationships/slide" Target="/ppt/slides/slide3.xml" Id="R377b14745c924423" /><Relationship Type="http://schemas.openxmlformats.org/officeDocument/2006/relationships/slide" Target="/ppt/slides/slide4.xml" Id="R682e0db744554b9d" /><Relationship Type="http://schemas.openxmlformats.org/officeDocument/2006/relationships/slide" Target="/ppt/slides/slide5.xml" Id="R46039da443f04acf" /><Relationship Type="http://schemas.openxmlformats.org/officeDocument/2006/relationships/slide" Target="/ppt/slides/slide6.xml" Id="Rcb78e44320664b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6ad756dc4649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c90688f8364a5f" /><Relationship Type="http://schemas.openxmlformats.org/officeDocument/2006/relationships/theme" Target="/ppt/slideMasters/theme/theme1.xml" Id="Ref1594c6f6f74d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c90688f8364a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ca04181a4d43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620993ad484b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c835c429d541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b666a7a15540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6578122c9743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463c4f5d4744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DYNAM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DYNAM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DYNAM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DYNAM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DYNAM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DYNAM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Øivind Gundersen, Nedre Einaren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3744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81 55 26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www.dynam.no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952 587 498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DYNAM AS</a:t>
            </a:r>
          </a:p>
        </p:txBody>
      </p:sp>
    </p:spTree>
  </p:cSld>
  <p:clrMapOvr>
    <a:masterClrMapping xmlns:a="http://schemas.openxmlformats.org/drawingml/2006/main"/>
  </p:clrMapOvr>
</p:sld>
</file>