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e91388f2024e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558a23cef84edf"/>
  </p:sldMasterIdLst>
  <p:sldIdLst>
    <p:sldId xmlns:r="http://schemas.openxmlformats.org/officeDocument/2006/relationships" id="256" r:id="Re1c8ca6a903b47c9"/>
    <p:sldId xmlns:r="http://schemas.openxmlformats.org/officeDocument/2006/relationships" id="257" r:id="Rd5b8cc5f49c54ee3"/>
    <p:sldId xmlns:r="http://schemas.openxmlformats.org/officeDocument/2006/relationships" id="258" r:id="R3cf6b14b994049b9"/>
    <p:sldId xmlns:r="http://schemas.openxmlformats.org/officeDocument/2006/relationships" id="259" r:id="Rdbcb1db0435f465e"/>
    <p:sldId xmlns:r="http://schemas.openxmlformats.org/officeDocument/2006/relationships" id="260" r:id="R569555929fad4652"/>
    <p:sldId xmlns:r="http://schemas.openxmlformats.org/officeDocument/2006/relationships" id="261" r:id="R7162b66d95714d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558a23cef84edf" /><Relationship Type="http://schemas.openxmlformats.org/officeDocument/2006/relationships/slide" Target="/ppt/slides/slide1.xml" Id="Re1c8ca6a903b47c9" /><Relationship Type="http://schemas.openxmlformats.org/officeDocument/2006/relationships/slide" Target="/ppt/slides/slide2.xml" Id="Rd5b8cc5f49c54ee3" /><Relationship Type="http://schemas.openxmlformats.org/officeDocument/2006/relationships/slide" Target="/ppt/slides/slide3.xml" Id="R3cf6b14b994049b9" /><Relationship Type="http://schemas.openxmlformats.org/officeDocument/2006/relationships/slide" Target="/ppt/slides/slide4.xml" Id="Rdbcb1db0435f465e" /><Relationship Type="http://schemas.openxmlformats.org/officeDocument/2006/relationships/slide" Target="/ppt/slides/slide5.xml" Id="R569555929fad4652" /><Relationship Type="http://schemas.openxmlformats.org/officeDocument/2006/relationships/slide" Target="/ppt/slides/slide6.xml" Id="R7162b66d95714d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7a853ab594e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5bf62b8c045a2" /><Relationship Type="http://schemas.openxmlformats.org/officeDocument/2006/relationships/theme" Target="/ppt/slideMasters/theme/theme1.xml" Id="R68e6960daa614b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e5bf62b8c045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3eada7fadc44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3365d88d343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502924df847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a8c4749c44c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dba46c3a344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b0353e4ddd4c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HIMALPARTNER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HIMALPARTNER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HIMALPARTNER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HIMALPARTNER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HIMALPARTNER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HIMALPARTNER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12 727 073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134 064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4 216 243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5 605 512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HIMALPARTNER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Getz'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76 90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post@himalpartner.no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www.himalpartner.no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952 555 103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HIMALPARTNER</a:t>
            </a:r>
          </a:p>
        </p:txBody>
      </p:sp>
    </p:spTree>
  </p:cSld>
  <p:clrMapOvr>
    <a:masterClrMapping xmlns:a="http://schemas.openxmlformats.org/drawingml/2006/main"/>
  </p:clrMapOvr>
</p:sld>
</file>