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f17453e51c45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3c5356487d4214"/>
  </p:sldMasterIdLst>
  <p:sldIdLst>
    <p:sldId xmlns:r="http://schemas.openxmlformats.org/officeDocument/2006/relationships" id="256" r:id="R30d58752112949c6"/>
    <p:sldId xmlns:r="http://schemas.openxmlformats.org/officeDocument/2006/relationships" id="257" r:id="Re1311bc5a8954ada"/>
    <p:sldId xmlns:r="http://schemas.openxmlformats.org/officeDocument/2006/relationships" id="258" r:id="Rb906b1a22ac2414f"/>
    <p:sldId xmlns:r="http://schemas.openxmlformats.org/officeDocument/2006/relationships" id="259" r:id="R8117440d1af04420"/>
    <p:sldId xmlns:r="http://schemas.openxmlformats.org/officeDocument/2006/relationships" id="260" r:id="Re536e136dfd542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3c5356487d4214" /><Relationship Type="http://schemas.openxmlformats.org/officeDocument/2006/relationships/slide" Target="/ppt/slides/slide1.xml" Id="R30d58752112949c6" /><Relationship Type="http://schemas.openxmlformats.org/officeDocument/2006/relationships/slide" Target="/ppt/slides/slide2.xml" Id="Re1311bc5a8954ada" /><Relationship Type="http://schemas.openxmlformats.org/officeDocument/2006/relationships/slide" Target="/ppt/slides/slide3.xml" Id="Rb906b1a22ac2414f" /><Relationship Type="http://schemas.openxmlformats.org/officeDocument/2006/relationships/slide" Target="/ppt/slides/slide4.xml" Id="R8117440d1af04420" /><Relationship Type="http://schemas.openxmlformats.org/officeDocument/2006/relationships/slide" Target="/ppt/slides/slide5.xml" Id="Re536e136dfd542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304202dd7e40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34594446a44fc" /><Relationship Type="http://schemas.openxmlformats.org/officeDocument/2006/relationships/theme" Target="/ppt/slideMasters/theme/theme1.xml" Id="Raffdfda378b64d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134594446a44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86c6d241441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3a461179849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a3829958846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ae38707ca049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e7b44b9f548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RÆLINGEN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RÆLINGEN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RÆLINGEN KOMMUNE ble etablert [år] og holder til i Fjerdingby.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RÆLINGEN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RÆLINGEN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RÆLINGEN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Bjørnholthagan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2008 Fjerdingby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 83 51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postmottak@ralingen.kommune.no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www.ralingen.kommune.no/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952 540 556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RÆLINGEN KOMMUNE</a:t>
            </a:r>
          </a:p>
        </p:txBody>
      </p:sp>
    </p:spTree>
  </p:cSld>
  <p:clrMapOvr>
    <a:masterClrMapping xmlns:a="http://schemas.openxmlformats.org/drawingml/2006/main"/>
  </p:clrMapOvr>
</p:sld>
</file>