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f40489e1d4d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cad1032094ac8"/>
  </p:sldMasterIdLst>
  <p:sldIdLst>
    <p:sldId xmlns:r="http://schemas.openxmlformats.org/officeDocument/2006/relationships" id="256" r:id="R04f6306778314cc3"/>
    <p:sldId xmlns:r="http://schemas.openxmlformats.org/officeDocument/2006/relationships" id="257" r:id="R305f764c2cea44eb"/>
    <p:sldId xmlns:r="http://schemas.openxmlformats.org/officeDocument/2006/relationships" id="258" r:id="R6dc44c4ee17a49c9"/>
    <p:sldId xmlns:r="http://schemas.openxmlformats.org/officeDocument/2006/relationships" id="259" r:id="Rde948fdce36d4e23"/>
    <p:sldId xmlns:r="http://schemas.openxmlformats.org/officeDocument/2006/relationships" id="260" r:id="Rcf2b61a41a444230"/>
    <p:sldId xmlns:r="http://schemas.openxmlformats.org/officeDocument/2006/relationships" id="261" r:id="R64b7f83bfb494d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cad1032094ac8" /><Relationship Type="http://schemas.openxmlformats.org/officeDocument/2006/relationships/slide" Target="/ppt/slides/slide1.xml" Id="R04f6306778314cc3" /><Relationship Type="http://schemas.openxmlformats.org/officeDocument/2006/relationships/slide" Target="/ppt/slides/slide2.xml" Id="R305f764c2cea44eb" /><Relationship Type="http://schemas.openxmlformats.org/officeDocument/2006/relationships/slide" Target="/ppt/slides/slide3.xml" Id="R6dc44c4ee17a49c9" /><Relationship Type="http://schemas.openxmlformats.org/officeDocument/2006/relationships/slide" Target="/ppt/slides/slide4.xml" Id="Rde948fdce36d4e23" /><Relationship Type="http://schemas.openxmlformats.org/officeDocument/2006/relationships/slide" Target="/ppt/slides/slide5.xml" Id="Rcf2b61a41a444230" /><Relationship Type="http://schemas.openxmlformats.org/officeDocument/2006/relationships/slide" Target="/ppt/slides/slide6.xml" Id="R64b7f83bfb494d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b0e7fa68c40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b523a473642e0" /><Relationship Type="http://schemas.openxmlformats.org/officeDocument/2006/relationships/theme" Target="/ppt/slideMasters/theme/theme1.xml" Id="R33430acc6bcb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b523a4736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28131e7b9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a720a347d4b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50040ec904b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eaf26d5c14d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f3eb624bc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8cc5538c949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RÆLINGEN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Bjørnholthagan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83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postmottak@ralingen.kommune.no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www.ralingen.kommune.no/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952 540 556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