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3a8b4ca5b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677bf80cc14cbc"/>
  </p:sldMasterIdLst>
  <p:sldIdLst>
    <p:sldId xmlns:r="http://schemas.openxmlformats.org/officeDocument/2006/relationships" id="256" r:id="Rc851a1adb17c4b26"/>
    <p:sldId xmlns:r="http://schemas.openxmlformats.org/officeDocument/2006/relationships" id="257" r:id="Ra5f75694bc8c4ff5"/>
    <p:sldId xmlns:r="http://schemas.openxmlformats.org/officeDocument/2006/relationships" id="258" r:id="R841fce54f5644e13"/>
    <p:sldId xmlns:r="http://schemas.openxmlformats.org/officeDocument/2006/relationships" id="259" r:id="Rdfc282c0acb54aca"/>
    <p:sldId xmlns:r="http://schemas.openxmlformats.org/officeDocument/2006/relationships" id="260" r:id="R1d9ebdb7d9874f80"/>
    <p:sldId xmlns:r="http://schemas.openxmlformats.org/officeDocument/2006/relationships" id="261" r:id="R6efd1b00a5b443d0"/>
    <p:sldId xmlns:r="http://schemas.openxmlformats.org/officeDocument/2006/relationships" id="262" r:id="R50268a0c933a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77bf80cc14cbc" /><Relationship Type="http://schemas.openxmlformats.org/officeDocument/2006/relationships/slide" Target="/ppt/slides/slide1.xml" Id="Rc851a1adb17c4b26" /><Relationship Type="http://schemas.openxmlformats.org/officeDocument/2006/relationships/slide" Target="/ppt/slides/slide2.xml" Id="Ra5f75694bc8c4ff5" /><Relationship Type="http://schemas.openxmlformats.org/officeDocument/2006/relationships/slide" Target="/ppt/slides/slide3.xml" Id="R841fce54f5644e13" /><Relationship Type="http://schemas.openxmlformats.org/officeDocument/2006/relationships/slide" Target="/ppt/slides/slide4.xml" Id="Rdfc282c0acb54aca" /><Relationship Type="http://schemas.openxmlformats.org/officeDocument/2006/relationships/slide" Target="/ppt/slides/slide5.xml" Id="R1d9ebdb7d9874f80" /><Relationship Type="http://schemas.openxmlformats.org/officeDocument/2006/relationships/slide" Target="/ppt/slides/slide6.xml" Id="R6efd1b00a5b443d0" /><Relationship Type="http://schemas.openxmlformats.org/officeDocument/2006/relationships/slide" Target="/ppt/slides/slide7.xml" Id="R50268a0c933a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51e751834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4628c0cd74b7e" /><Relationship Type="http://schemas.openxmlformats.org/officeDocument/2006/relationships/theme" Target="/ppt/slideMasters/theme/theme1.xml" Id="R82c70c411e8f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4628c0cd7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6f0743be5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a2a9cb5e1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7673197d3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8bb732072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a294c207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85b9885b9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4d7f01081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