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86299a98d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79bb3bc654eef"/>
  </p:sldMasterIdLst>
  <p:sldIdLst>
    <p:sldId xmlns:r="http://schemas.openxmlformats.org/officeDocument/2006/relationships" id="256" r:id="R10a8d0ecae264e32"/>
    <p:sldId xmlns:r="http://schemas.openxmlformats.org/officeDocument/2006/relationships" id="257" r:id="R49e4b32e576d48e6"/>
    <p:sldId xmlns:r="http://schemas.openxmlformats.org/officeDocument/2006/relationships" id="258" r:id="R98ea99a8ce6f4853"/>
    <p:sldId xmlns:r="http://schemas.openxmlformats.org/officeDocument/2006/relationships" id="259" r:id="R5d71b7ca42674a94"/>
    <p:sldId xmlns:r="http://schemas.openxmlformats.org/officeDocument/2006/relationships" id="260" r:id="R072dcb455a214675"/>
    <p:sldId xmlns:r="http://schemas.openxmlformats.org/officeDocument/2006/relationships" id="261" r:id="Rb884b88abdfb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79bb3bc654eef" /><Relationship Type="http://schemas.openxmlformats.org/officeDocument/2006/relationships/slide" Target="/ppt/slides/slide1.xml" Id="R10a8d0ecae264e32" /><Relationship Type="http://schemas.openxmlformats.org/officeDocument/2006/relationships/slide" Target="/ppt/slides/slide2.xml" Id="R49e4b32e576d48e6" /><Relationship Type="http://schemas.openxmlformats.org/officeDocument/2006/relationships/slide" Target="/ppt/slides/slide3.xml" Id="R98ea99a8ce6f4853" /><Relationship Type="http://schemas.openxmlformats.org/officeDocument/2006/relationships/slide" Target="/ppt/slides/slide4.xml" Id="R5d71b7ca42674a94" /><Relationship Type="http://schemas.openxmlformats.org/officeDocument/2006/relationships/slide" Target="/ppt/slides/slide5.xml" Id="R072dcb455a214675" /><Relationship Type="http://schemas.openxmlformats.org/officeDocument/2006/relationships/slide" Target="/ppt/slides/slide6.xml" Id="Rb884b88abdfb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00285f988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7c1f09134390" /><Relationship Type="http://schemas.openxmlformats.org/officeDocument/2006/relationships/theme" Target="/ppt/slideMasters/theme/theme1.xml" Id="R76e3325cfe2a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37c1f0913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c163352fe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c558f4d02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9c5eddbf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89f1e9c5f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6b5f61438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ce8215520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