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dff6ac99c340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23d63cf4fe4229"/>
  </p:sldMasterIdLst>
  <p:sldIdLst>
    <p:sldId xmlns:r="http://schemas.openxmlformats.org/officeDocument/2006/relationships" id="256" r:id="R0031453b87a1497e"/>
    <p:sldId xmlns:r="http://schemas.openxmlformats.org/officeDocument/2006/relationships" id="257" r:id="R38b9a1b670154bba"/>
    <p:sldId xmlns:r="http://schemas.openxmlformats.org/officeDocument/2006/relationships" id="258" r:id="R588e66347e2049ad"/>
    <p:sldId xmlns:r="http://schemas.openxmlformats.org/officeDocument/2006/relationships" id="259" r:id="Rae02370723124f21"/>
    <p:sldId xmlns:r="http://schemas.openxmlformats.org/officeDocument/2006/relationships" id="260" r:id="R7e49611dda2b4f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23d63cf4fe4229" /><Relationship Type="http://schemas.openxmlformats.org/officeDocument/2006/relationships/slide" Target="/ppt/slides/slide1.xml" Id="R0031453b87a1497e" /><Relationship Type="http://schemas.openxmlformats.org/officeDocument/2006/relationships/slide" Target="/ppt/slides/slide2.xml" Id="R38b9a1b670154bba" /><Relationship Type="http://schemas.openxmlformats.org/officeDocument/2006/relationships/slide" Target="/ppt/slides/slide3.xml" Id="R588e66347e2049ad" /><Relationship Type="http://schemas.openxmlformats.org/officeDocument/2006/relationships/slide" Target="/ppt/slides/slide4.xml" Id="Rae02370723124f21" /><Relationship Type="http://schemas.openxmlformats.org/officeDocument/2006/relationships/slide" Target="/ppt/slides/slide5.xml" Id="R7e49611dda2b4f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27bed5dfa34a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80e78e9c34d78" /><Relationship Type="http://schemas.openxmlformats.org/officeDocument/2006/relationships/theme" Target="/ppt/slideMasters/theme/theme1.xml" Id="R0e11bda0a0354c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d80e78e9c34d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981aad5c464f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abc2c57ba44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9e21d2daa40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4a32793204e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ef0fb06194e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STRØMMESTIFTELSEN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STRØMMESTIFTELSEN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4608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12 75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post@strommestiftelsen.no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strommestiftelsen.no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952 002 139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