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d8cb155ce9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e9a1910aa94019"/>
  </p:sldMasterIdLst>
  <p:sldIdLst>
    <p:sldId xmlns:r="http://schemas.openxmlformats.org/officeDocument/2006/relationships" id="256" r:id="R879b6cda5bad4d20"/>
    <p:sldId xmlns:r="http://schemas.openxmlformats.org/officeDocument/2006/relationships" id="257" r:id="R171af595259e48a8"/>
    <p:sldId xmlns:r="http://schemas.openxmlformats.org/officeDocument/2006/relationships" id="258" r:id="Rb1a9a68ab9e24f0b"/>
    <p:sldId xmlns:r="http://schemas.openxmlformats.org/officeDocument/2006/relationships" id="259" r:id="Raa7120e0fb574b1d"/>
    <p:sldId xmlns:r="http://schemas.openxmlformats.org/officeDocument/2006/relationships" id="260" r:id="R10d06f62f3884940"/>
    <p:sldId xmlns:r="http://schemas.openxmlformats.org/officeDocument/2006/relationships" id="261" r:id="R4250f31cfb924691"/>
    <p:sldId xmlns:r="http://schemas.openxmlformats.org/officeDocument/2006/relationships" id="262" r:id="R15a62f0bbcbe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9a1910aa94019" /><Relationship Type="http://schemas.openxmlformats.org/officeDocument/2006/relationships/slide" Target="/ppt/slides/slide1.xml" Id="R879b6cda5bad4d20" /><Relationship Type="http://schemas.openxmlformats.org/officeDocument/2006/relationships/slide" Target="/ppt/slides/slide2.xml" Id="R171af595259e48a8" /><Relationship Type="http://schemas.openxmlformats.org/officeDocument/2006/relationships/slide" Target="/ppt/slides/slide3.xml" Id="Rb1a9a68ab9e24f0b" /><Relationship Type="http://schemas.openxmlformats.org/officeDocument/2006/relationships/slide" Target="/ppt/slides/slide4.xml" Id="Raa7120e0fb574b1d" /><Relationship Type="http://schemas.openxmlformats.org/officeDocument/2006/relationships/slide" Target="/ppt/slides/slide5.xml" Id="R10d06f62f3884940" /><Relationship Type="http://schemas.openxmlformats.org/officeDocument/2006/relationships/slide" Target="/ppt/slides/slide6.xml" Id="R4250f31cfb924691" /><Relationship Type="http://schemas.openxmlformats.org/officeDocument/2006/relationships/slide" Target="/ppt/slides/slide7.xml" Id="R15a62f0bbcbe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1c6220ba140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e8c776878428e" /><Relationship Type="http://schemas.openxmlformats.org/officeDocument/2006/relationships/theme" Target="/ppt/slideMasters/theme/theme1.xml" Id="R876f97e5cda34b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e8c776878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ae51ea631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f75638e3740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73541a1c24e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d7d65a3db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71a6491f64a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ec5df525b4b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539e65e224f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LOFOTREVISJON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16 350 882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18 694 488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 BJØRNAR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HELGE JAKOB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EIDEM ASBJØRN IVAR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22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951 725 005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