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209668d3e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c5da2251a4067"/>
  </p:sldMasterIdLst>
  <p:sldIdLst>
    <p:sldId xmlns:r="http://schemas.openxmlformats.org/officeDocument/2006/relationships" id="256" r:id="R30cf7a4320b14b5d"/>
    <p:sldId xmlns:r="http://schemas.openxmlformats.org/officeDocument/2006/relationships" id="257" r:id="R76908968e8cf484b"/>
    <p:sldId xmlns:r="http://schemas.openxmlformats.org/officeDocument/2006/relationships" id="258" r:id="R5bc4a1f94f844886"/>
    <p:sldId xmlns:r="http://schemas.openxmlformats.org/officeDocument/2006/relationships" id="259" r:id="R25829804fdd34b29"/>
    <p:sldId xmlns:r="http://schemas.openxmlformats.org/officeDocument/2006/relationships" id="260" r:id="Rbb4277e3490a4385"/>
    <p:sldId xmlns:r="http://schemas.openxmlformats.org/officeDocument/2006/relationships" id="261" r:id="R97cfeb62416c4890"/>
    <p:sldId xmlns:r="http://schemas.openxmlformats.org/officeDocument/2006/relationships" id="262" r:id="Rd2833f01bbf0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c5da2251a4067" /><Relationship Type="http://schemas.openxmlformats.org/officeDocument/2006/relationships/slide" Target="/ppt/slides/slide1.xml" Id="R30cf7a4320b14b5d" /><Relationship Type="http://schemas.openxmlformats.org/officeDocument/2006/relationships/slide" Target="/ppt/slides/slide2.xml" Id="R76908968e8cf484b" /><Relationship Type="http://schemas.openxmlformats.org/officeDocument/2006/relationships/slide" Target="/ppt/slides/slide3.xml" Id="R5bc4a1f94f844886" /><Relationship Type="http://schemas.openxmlformats.org/officeDocument/2006/relationships/slide" Target="/ppt/slides/slide4.xml" Id="R25829804fdd34b29" /><Relationship Type="http://schemas.openxmlformats.org/officeDocument/2006/relationships/slide" Target="/ppt/slides/slide5.xml" Id="Rbb4277e3490a4385" /><Relationship Type="http://schemas.openxmlformats.org/officeDocument/2006/relationships/slide" Target="/ppt/slides/slide6.xml" Id="R97cfeb62416c4890" /><Relationship Type="http://schemas.openxmlformats.org/officeDocument/2006/relationships/slide" Target="/ppt/slides/slide7.xml" Id="Rd2833f01bbf0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f61af10a1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f2bb2f8d943ce" /><Relationship Type="http://schemas.openxmlformats.org/officeDocument/2006/relationships/theme" Target="/ppt/slideMasters/theme/theme1.xml" Id="Ree85d5ce73fe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f2bb2f8d9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1bcb88751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ac027069c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920d66092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e86a7ab9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a5f5a628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d00ad50f6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24eee8da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951 697 826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