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61c1185f537423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f242f7896254589"/>
  </p:sldMasterIdLst>
  <p:sldIdLst>
    <p:sldId xmlns:r="http://schemas.openxmlformats.org/officeDocument/2006/relationships" id="256" r:id="R1957aa79cad14f19"/>
    <p:sldId xmlns:r="http://schemas.openxmlformats.org/officeDocument/2006/relationships" id="257" r:id="R26947b46209d4017"/>
    <p:sldId xmlns:r="http://schemas.openxmlformats.org/officeDocument/2006/relationships" id="258" r:id="Reb12c7f80dd44471"/>
    <p:sldId xmlns:r="http://schemas.openxmlformats.org/officeDocument/2006/relationships" id="259" r:id="Re9dbbfa3c8eb4e5c"/>
    <p:sldId xmlns:r="http://schemas.openxmlformats.org/officeDocument/2006/relationships" id="260" r:id="R8395a262377647e5"/>
    <p:sldId xmlns:r="http://schemas.openxmlformats.org/officeDocument/2006/relationships" id="261" r:id="R1d710021dba048c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f242f7896254589" /><Relationship Type="http://schemas.openxmlformats.org/officeDocument/2006/relationships/slide" Target="/ppt/slides/slide1.xml" Id="R1957aa79cad14f19" /><Relationship Type="http://schemas.openxmlformats.org/officeDocument/2006/relationships/slide" Target="/ppt/slides/slide2.xml" Id="R26947b46209d4017" /><Relationship Type="http://schemas.openxmlformats.org/officeDocument/2006/relationships/slide" Target="/ppt/slides/slide3.xml" Id="Reb12c7f80dd44471" /><Relationship Type="http://schemas.openxmlformats.org/officeDocument/2006/relationships/slide" Target="/ppt/slides/slide4.xml" Id="Re9dbbfa3c8eb4e5c" /><Relationship Type="http://schemas.openxmlformats.org/officeDocument/2006/relationships/slide" Target="/ppt/slides/slide5.xml" Id="R8395a262377647e5" /><Relationship Type="http://schemas.openxmlformats.org/officeDocument/2006/relationships/slide" Target="/ppt/slides/slide6.xml" Id="R1d710021dba048c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5a666890966433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df0995551a4b50" /><Relationship Type="http://schemas.openxmlformats.org/officeDocument/2006/relationships/theme" Target="/ppt/slideMasters/theme/theme1.xml" Id="Rcf5890a2b49b4b2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fdf0995551a4b5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421e81cf554ca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c2bfb326bf44e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fdfec64e64407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bce7141efd4dc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9c3b37645e46e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2a588713414e4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FLYT REVISJON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FLYT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FLYT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FLYT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FLYT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FLYT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Vangsvegen 73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2317 Hamar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62 55 52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post@flyt-revisjon.no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flyt-revisjon.no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951 697 826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FLYT REVISJON AS</a:t>
            </a:r>
          </a:p>
        </p:txBody>
      </p:sp>
    </p:spTree>
  </p:cSld>
  <p:clrMapOvr>
    <a:masterClrMapping xmlns:a="http://schemas.openxmlformats.org/drawingml/2006/main"/>
  </p:clrMapOvr>
</p:sld>
</file>