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47b66af4a840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d3bed3bb334ce8"/>
  </p:sldMasterIdLst>
  <p:sldIdLst>
    <p:sldId xmlns:r="http://schemas.openxmlformats.org/officeDocument/2006/relationships" id="256" r:id="R6d99007573214bb8"/>
    <p:sldId xmlns:r="http://schemas.openxmlformats.org/officeDocument/2006/relationships" id="257" r:id="R5be1e0035591454b"/>
    <p:sldId xmlns:r="http://schemas.openxmlformats.org/officeDocument/2006/relationships" id="258" r:id="R0ad3e589703c4305"/>
    <p:sldId xmlns:r="http://schemas.openxmlformats.org/officeDocument/2006/relationships" id="259" r:id="R1a4a8ee58be4491d"/>
    <p:sldId xmlns:r="http://schemas.openxmlformats.org/officeDocument/2006/relationships" id="260" r:id="R310500fe38f74b4a"/>
    <p:sldId xmlns:r="http://schemas.openxmlformats.org/officeDocument/2006/relationships" id="261" r:id="R924368c46ae14d72"/>
    <p:sldId xmlns:r="http://schemas.openxmlformats.org/officeDocument/2006/relationships" id="262" r:id="Rcbcd5c5030124f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d3bed3bb334ce8" /><Relationship Type="http://schemas.openxmlformats.org/officeDocument/2006/relationships/slide" Target="/ppt/slides/slide1.xml" Id="R6d99007573214bb8" /><Relationship Type="http://schemas.openxmlformats.org/officeDocument/2006/relationships/slide" Target="/ppt/slides/slide2.xml" Id="R5be1e0035591454b" /><Relationship Type="http://schemas.openxmlformats.org/officeDocument/2006/relationships/slide" Target="/ppt/slides/slide3.xml" Id="R0ad3e589703c4305" /><Relationship Type="http://schemas.openxmlformats.org/officeDocument/2006/relationships/slide" Target="/ppt/slides/slide4.xml" Id="R1a4a8ee58be4491d" /><Relationship Type="http://schemas.openxmlformats.org/officeDocument/2006/relationships/slide" Target="/ppt/slides/slide5.xml" Id="R310500fe38f74b4a" /><Relationship Type="http://schemas.openxmlformats.org/officeDocument/2006/relationships/slide" Target="/ppt/slides/slide6.xml" Id="R924368c46ae14d72" /><Relationship Type="http://schemas.openxmlformats.org/officeDocument/2006/relationships/slide" Target="/ppt/slides/slide7.xml" Id="Rcbcd5c5030124f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7abca8cd2646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fbb410c304b2c" /><Relationship Type="http://schemas.openxmlformats.org/officeDocument/2006/relationships/theme" Target="/ppt/slideMasters/theme/theme1.xml" Id="Rd5d7f4834b0747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5fbb410c304b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6e4f546b64b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1ac79eceb4a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d61b6e42c4c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1b7ae490b46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d5901f85541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c79b0f4df4c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c1fbc2b2048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SINGO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−356 164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3 257 031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18 906 222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21 174 019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KRISTIN SINGSTAD  –  38,7 %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SINGSTAD  –  38,7 %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INGE SINGSTAD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LAILA ANITA SINGSTAD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ROAR SINGSTAD AS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58, Bergheimsvegen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94 52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951 658 057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SINGO AS</a:t>
            </a:r>
          </a:p>
        </p:txBody>
      </p:sp>
    </p:spTree>
  </p:cSld>
  <p:clrMapOvr>
    <a:masterClrMapping xmlns:a="http://schemas.openxmlformats.org/drawingml/2006/main"/>
  </p:clrMapOvr>
</p:sld>
</file>