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39dbc42041f469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03b4ba2a6b84395"/>
  </p:sldMasterIdLst>
  <p:sldIdLst>
    <p:sldId xmlns:r="http://schemas.openxmlformats.org/officeDocument/2006/relationships" id="256" r:id="R31fbc077d3244172"/>
    <p:sldId xmlns:r="http://schemas.openxmlformats.org/officeDocument/2006/relationships" id="257" r:id="R100020975c054627"/>
    <p:sldId xmlns:r="http://schemas.openxmlformats.org/officeDocument/2006/relationships" id="258" r:id="Ra4b9589d8b8347c0"/>
    <p:sldId xmlns:r="http://schemas.openxmlformats.org/officeDocument/2006/relationships" id="259" r:id="R1a195922b14b4dc8"/>
    <p:sldId xmlns:r="http://schemas.openxmlformats.org/officeDocument/2006/relationships" id="260" r:id="Rf2ae604a96d1407c"/>
    <p:sldId xmlns:r="http://schemas.openxmlformats.org/officeDocument/2006/relationships" id="261" r:id="R3f508b819cb840f9"/>
    <p:sldId xmlns:r="http://schemas.openxmlformats.org/officeDocument/2006/relationships" id="262" r:id="Rc50e62e04e064de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03b4ba2a6b84395" /><Relationship Type="http://schemas.openxmlformats.org/officeDocument/2006/relationships/slide" Target="/ppt/slides/slide1.xml" Id="R31fbc077d3244172" /><Relationship Type="http://schemas.openxmlformats.org/officeDocument/2006/relationships/slide" Target="/ppt/slides/slide2.xml" Id="R100020975c054627" /><Relationship Type="http://schemas.openxmlformats.org/officeDocument/2006/relationships/slide" Target="/ppt/slides/slide3.xml" Id="Ra4b9589d8b8347c0" /><Relationship Type="http://schemas.openxmlformats.org/officeDocument/2006/relationships/slide" Target="/ppt/slides/slide4.xml" Id="R1a195922b14b4dc8" /><Relationship Type="http://schemas.openxmlformats.org/officeDocument/2006/relationships/slide" Target="/ppt/slides/slide5.xml" Id="Rf2ae604a96d1407c" /><Relationship Type="http://schemas.openxmlformats.org/officeDocument/2006/relationships/slide" Target="/ppt/slides/slide6.xml" Id="R3f508b819cb840f9" /><Relationship Type="http://schemas.openxmlformats.org/officeDocument/2006/relationships/slide" Target="/ppt/slides/slide7.xml" Id="Rc50e62e04e064de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5163953dbd14a4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eacac1f3a04bb6" /><Relationship Type="http://schemas.openxmlformats.org/officeDocument/2006/relationships/theme" Target="/ppt/slideMasters/theme/theme1.xml" Id="R6d1490799d904f6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0eacac1f3a04bb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65ff3e16694a6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79be7f3a384a2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0e9f523007451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a1a2e934a4401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5186e892994c1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2cc120dae0492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213be40dfb428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BERKNES MASKIN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BERKNES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BERKNES MASKIN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BERKNES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BERKNES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BERKNES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18 677 241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3 969 394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3 229 772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14 314 679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18 073 900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BERKNES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BERKNES  –  43,5 %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KJELL-INGE BERKNES  –  43,5 %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BERKNES  –  6,5 %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KJELL-INGE BERKNES  –  6,5 %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BERKNES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951 243 639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BERKNES MASKIN AS</a:t>
            </a:r>
          </a:p>
        </p:txBody>
      </p:sp>
    </p:spTree>
  </p:cSld>
  <p:clrMapOvr>
    <a:masterClrMapping xmlns:a="http://schemas.openxmlformats.org/drawingml/2006/main"/>
  </p:clrMapOvr>
</p:sld>
</file>