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b9bfc0522143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9c9712a354b14"/>
  </p:sldMasterIdLst>
  <p:sldIdLst>
    <p:sldId xmlns:r="http://schemas.openxmlformats.org/officeDocument/2006/relationships" id="256" r:id="R3f6ce1ad7af84974"/>
    <p:sldId xmlns:r="http://schemas.openxmlformats.org/officeDocument/2006/relationships" id="257" r:id="Rc3cc28a7f997487d"/>
    <p:sldId xmlns:r="http://schemas.openxmlformats.org/officeDocument/2006/relationships" id="258" r:id="R6628bc5540844b09"/>
    <p:sldId xmlns:r="http://schemas.openxmlformats.org/officeDocument/2006/relationships" id="259" r:id="R353518bb645647ef"/>
    <p:sldId xmlns:r="http://schemas.openxmlformats.org/officeDocument/2006/relationships" id="260" r:id="Rb7071153e3004502"/>
    <p:sldId xmlns:r="http://schemas.openxmlformats.org/officeDocument/2006/relationships" id="261" r:id="R8c7207d4055b4c13"/>
    <p:sldId xmlns:r="http://schemas.openxmlformats.org/officeDocument/2006/relationships" id="262" r:id="R43c4b15671b9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9c9712a354b14" /><Relationship Type="http://schemas.openxmlformats.org/officeDocument/2006/relationships/slide" Target="/ppt/slides/slide1.xml" Id="R3f6ce1ad7af84974" /><Relationship Type="http://schemas.openxmlformats.org/officeDocument/2006/relationships/slide" Target="/ppt/slides/slide2.xml" Id="Rc3cc28a7f997487d" /><Relationship Type="http://schemas.openxmlformats.org/officeDocument/2006/relationships/slide" Target="/ppt/slides/slide3.xml" Id="R6628bc5540844b09" /><Relationship Type="http://schemas.openxmlformats.org/officeDocument/2006/relationships/slide" Target="/ppt/slides/slide4.xml" Id="R353518bb645647ef" /><Relationship Type="http://schemas.openxmlformats.org/officeDocument/2006/relationships/slide" Target="/ppt/slides/slide5.xml" Id="Rb7071153e3004502" /><Relationship Type="http://schemas.openxmlformats.org/officeDocument/2006/relationships/slide" Target="/ppt/slides/slide6.xml" Id="R8c7207d4055b4c13" /><Relationship Type="http://schemas.openxmlformats.org/officeDocument/2006/relationships/slide" Target="/ppt/slides/slide7.xml" Id="R43c4b15671b9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b3476997b47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d65ccc21a4b6e" /><Relationship Type="http://schemas.openxmlformats.org/officeDocument/2006/relationships/theme" Target="/ppt/slideMasters/theme/theme1.xml" Id="Re9b25eb4e925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d65ccc21a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36c0492bf47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c550979574a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57f40f5f945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a16d4e93e4e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0afa4f68941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318002cd049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bd8e63ff8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156 754 820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246 543 383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VIDAR HAUDEMANN-ANDERSEN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