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b8dddeb88b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a446df0d04660"/>
  </p:sldMasterIdLst>
  <p:sldIdLst>
    <p:sldId xmlns:r="http://schemas.openxmlformats.org/officeDocument/2006/relationships" id="256" r:id="R10e573fd3e81481a"/>
    <p:sldId xmlns:r="http://schemas.openxmlformats.org/officeDocument/2006/relationships" id="257" r:id="R6f1e76491ba74471"/>
    <p:sldId xmlns:r="http://schemas.openxmlformats.org/officeDocument/2006/relationships" id="258" r:id="R13468b11a4544f1b"/>
    <p:sldId xmlns:r="http://schemas.openxmlformats.org/officeDocument/2006/relationships" id="259" r:id="Rc05cfe53fb1d4a2d"/>
    <p:sldId xmlns:r="http://schemas.openxmlformats.org/officeDocument/2006/relationships" id="260" r:id="R9e681ab378604c36"/>
    <p:sldId xmlns:r="http://schemas.openxmlformats.org/officeDocument/2006/relationships" id="261" r:id="R1364c5095ecc4b20"/>
    <p:sldId xmlns:r="http://schemas.openxmlformats.org/officeDocument/2006/relationships" id="262" r:id="R9ce4e334dadb42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a446df0d04660" /><Relationship Type="http://schemas.openxmlformats.org/officeDocument/2006/relationships/slide" Target="/ppt/slides/slide1.xml" Id="R10e573fd3e81481a" /><Relationship Type="http://schemas.openxmlformats.org/officeDocument/2006/relationships/slide" Target="/ppt/slides/slide2.xml" Id="R6f1e76491ba74471" /><Relationship Type="http://schemas.openxmlformats.org/officeDocument/2006/relationships/slide" Target="/ppt/slides/slide3.xml" Id="R13468b11a4544f1b" /><Relationship Type="http://schemas.openxmlformats.org/officeDocument/2006/relationships/slide" Target="/ppt/slides/slide4.xml" Id="Rc05cfe53fb1d4a2d" /><Relationship Type="http://schemas.openxmlformats.org/officeDocument/2006/relationships/slide" Target="/ppt/slides/slide5.xml" Id="R9e681ab378604c36" /><Relationship Type="http://schemas.openxmlformats.org/officeDocument/2006/relationships/slide" Target="/ppt/slides/slide6.xml" Id="R1364c5095ecc4b20" /><Relationship Type="http://schemas.openxmlformats.org/officeDocument/2006/relationships/slide" Target="/ppt/slides/slide7.xml" Id="R9ce4e334dadb42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d3951f2ca46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4f76507e243ac" /><Relationship Type="http://schemas.openxmlformats.org/officeDocument/2006/relationships/theme" Target="/ppt/slideMasters/theme/theme1.xml" Id="R80b2aa138865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4f76507e2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11f4fd80944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3a6e4643f4d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d81935bc24d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a5c7679194e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490589811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e63bf1623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cf51822c448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52 208 156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14,2 %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