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dcb7ca1e5443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4af81f1ea9479a"/>
  </p:sldMasterIdLst>
  <p:sldIdLst>
    <p:sldId xmlns:r="http://schemas.openxmlformats.org/officeDocument/2006/relationships" id="256" r:id="Rd3789ae2f5034aed"/>
    <p:sldId xmlns:r="http://schemas.openxmlformats.org/officeDocument/2006/relationships" id="257" r:id="Rb029ed91166e4c19"/>
    <p:sldId xmlns:r="http://schemas.openxmlformats.org/officeDocument/2006/relationships" id="258" r:id="R5503ca15535249ab"/>
    <p:sldId xmlns:r="http://schemas.openxmlformats.org/officeDocument/2006/relationships" id="259" r:id="R734e62e687fc4abe"/>
    <p:sldId xmlns:r="http://schemas.openxmlformats.org/officeDocument/2006/relationships" id="260" r:id="R82a8d18d1387454e"/>
    <p:sldId xmlns:r="http://schemas.openxmlformats.org/officeDocument/2006/relationships" id="261" r:id="Rcd10be1409114e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4af81f1ea9479a" /><Relationship Type="http://schemas.openxmlformats.org/officeDocument/2006/relationships/slide" Target="/ppt/slides/slide1.xml" Id="Rd3789ae2f5034aed" /><Relationship Type="http://schemas.openxmlformats.org/officeDocument/2006/relationships/slide" Target="/ppt/slides/slide2.xml" Id="Rb029ed91166e4c19" /><Relationship Type="http://schemas.openxmlformats.org/officeDocument/2006/relationships/slide" Target="/ppt/slides/slide3.xml" Id="R5503ca15535249ab" /><Relationship Type="http://schemas.openxmlformats.org/officeDocument/2006/relationships/slide" Target="/ppt/slides/slide4.xml" Id="R734e62e687fc4abe" /><Relationship Type="http://schemas.openxmlformats.org/officeDocument/2006/relationships/slide" Target="/ppt/slides/slide5.xml" Id="R82a8d18d1387454e" /><Relationship Type="http://schemas.openxmlformats.org/officeDocument/2006/relationships/slide" Target="/ppt/slides/slide6.xml" Id="Rcd10be1409114e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c9b320291c4e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4f62742d74303" /><Relationship Type="http://schemas.openxmlformats.org/officeDocument/2006/relationships/theme" Target="/ppt/slideMasters/theme/theme1.xml" Id="R59f6872f83f842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54f62742d743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8554aac3441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38db05f8646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160fc3a7242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96a879cc64f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ae0aac45e40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b58ddf20f43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FELLESFORBUNDET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FELLESFORBUNDET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765 294 000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−10 572 000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167 745 000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3 379 626 000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3 881 894 000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Lakkegata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post@fellesforbundet.no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www.fellesforbundet.no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950 956 828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