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45077e878643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93f93fff1148b4"/>
  </p:sldMasterIdLst>
  <p:sldIdLst>
    <p:sldId xmlns:r="http://schemas.openxmlformats.org/officeDocument/2006/relationships" id="256" r:id="R9d4197f6a5fc4e7b"/>
    <p:sldId xmlns:r="http://schemas.openxmlformats.org/officeDocument/2006/relationships" id="257" r:id="Rb1341eefdb2c42fc"/>
    <p:sldId xmlns:r="http://schemas.openxmlformats.org/officeDocument/2006/relationships" id="258" r:id="Ra20156266f5f4e6b"/>
    <p:sldId xmlns:r="http://schemas.openxmlformats.org/officeDocument/2006/relationships" id="259" r:id="Ra067bc1f4c704622"/>
    <p:sldId xmlns:r="http://schemas.openxmlformats.org/officeDocument/2006/relationships" id="260" r:id="R1948e49010b64a67"/>
    <p:sldId xmlns:r="http://schemas.openxmlformats.org/officeDocument/2006/relationships" id="261" r:id="R1e8bb2b4b37149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93f93fff1148b4" /><Relationship Type="http://schemas.openxmlformats.org/officeDocument/2006/relationships/slide" Target="/ppt/slides/slide1.xml" Id="R9d4197f6a5fc4e7b" /><Relationship Type="http://schemas.openxmlformats.org/officeDocument/2006/relationships/slide" Target="/ppt/slides/slide2.xml" Id="Rb1341eefdb2c42fc" /><Relationship Type="http://schemas.openxmlformats.org/officeDocument/2006/relationships/slide" Target="/ppt/slides/slide3.xml" Id="Ra20156266f5f4e6b" /><Relationship Type="http://schemas.openxmlformats.org/officeDocument/2006/relationships/slide" Target="/ppt/slides/slide4.xml" Id="Ra067bc1f4c704622" /><Relationship Type="http://schemas.openxmlformats.org/officeDocument/2006/relationships/slide" Target="/ppt/slides/slide5.xml" Id="R1948e49010b64a67" /><Relationship Type="http://schemas.openxmlformats.org/officeDocument/2006/relationships/slide" Target="/ppt/slides/slide6.xml" Id="R1e8bb2b4b37149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9a02e774b64e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c03330fc140c2" /><Relationship Type="http://schemas.openxmlformats.org/officeDocument/2006/relationships/theme" Target="/ppt/slideMasters/theme/theme1.xml" Id="Rcdb4e08a6da147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3c03330fc140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0198eab8d4e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72bfa996b42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0c5c631ab41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a65b2bdc74a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188af6e8146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e505b0a1842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FELLESFORBUNDET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Lakkegata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950 956 828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