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9c1f38360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447b6b164443c"/>
  </p:sldMasterIdLst>
  <p:sldIdLst>
    <p:sldId xmlns:r="http://schemas.openxmlformats.org/officeDocument/2006/relationships" id="256" r:id="Red1f3005ec4b4cc8"/>
    <p:sldId xmlns:r="http://schemas.openxmlformats.org/officeDocument/2006/relationships" id="257" r:id="Rbde744a3b6dd44c4"/>
    <p:sldId xmlns:r="http://schemas.openxmlformats.org/officeDocument/2006/relationships" id="258" r:id="R2d39ab2ff08a4350"/>
    <p:sldId xmlns:r="http://schemas.openxmlformats.org/officeDocument/2006/relationships" id="259" r:id="Refbb3ec21cd4446f"/>
    <p:sldId xmlns:r="http://schemas.openxmlformats.org/officeDocument/2006/relationships" id="260" r:id="R979bf6fd503c4f6e"/>
    <p:sldId xmlns:r="http://schemas.openxmlformats.org/officeDocument/2006/relationships" id="261" r:id="R77c1a69ed8f3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447b6b164443c" /><Relationship Type="http://schemas.openxmlformats.org/officeDocument/2006/relationships/slide" Target="/ppt/slides/slide1.xml" Id="Red1f3005ec4b4cc8" /><Relationship Type="http://schemas.openxmlformats.org/officeDocument/2006/relationships/slide" Target="/ppt/slides/slide2.xml" Id="Rbde744a3b6dd44c4" /><Relationship Type="http://schemas.openxmlformats.org/officeDocument/2006/relationships/slide" Target="/ppt/slides/slide3.xml" Id="R2d39ab2ff08a4350" /><Relationship Type="http://schemas.openxmlformats.org/officeDocument/2006/relationships/slide" Target="/ppt/slides/slide4.xml" Id="Refbb3ec21cd4446f" /><Relationship Type="http://schemas.openxmlformats.org/officeDocument/2006/relationships/slide" Target="/ppt/slides/slide5.xml" Id="R979bf6fd503c4f6e" /><Relationship Type="http://schemas.openxmlformats.org/officeDocument/2006/relationships/slide" Target="/ppt/slides/slide6.xml" Id="R77c1a69ed8f3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edf8ba22d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3f4a34e2242ff" /><Relationship Type="http://schemas.openxmlformats.org/officeDocument/2006/relationships/theme" Target="/ppt/slideMasters/theme/theme1.xml" Id="Rec14ecf1470f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3f4a34e22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3c9bfdb6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c7ade834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e33cb92e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19b2d9c33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afe707cc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652cbfe1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