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0f025e23ab4e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869ea6b6e432a"/>
  </p:sldMasterIdLst>
  <p:sldIdLst>
    <p:sldId xmlns:r="http://schemas.openxmlformats.org/officeDocument/2006/relationships" id="256" r:id="R68e5bacfee8844e9"/>
    <p:sldId xmlns:r="http://schemas.openxmlformats.org/officeDocument/2006/relationships" id="257" r:id="R6a43dbf125324f9e"/>
    <p:sldId xmlns:r="http://schemas.openxmlformats.org/officeDocument/2006/relationships" id="258" r:id="R44a962a7c34f43c9"/>
    <p:sldId xmlns:r="http://schemas.openxmlformats.org/officeDocument/2006/relationships" id="259" r:id="R431625a996854923"/>
    <p:sldId xmlns:r="http://schemas.openxmlformats.org/officeDocument/2006/relationships" id="260" r:id="R83a46d13054346af"/>
    <p:sldId xmlns:r="http://schemas.openxmlformats.org/officeDocument/2006/relationships" id="261" r:id="R2c580151698d44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869ea6b6e432a" /><Relationship Type="http://schemas.openxmlformats.org/officeDocument/2006/relationships/slide" Target="/ppt/slides/slide1.xml" Id="R68e5bacfee8844e9" /><Relationship Type="http://schemas.openxmlformats.org/officeDocument/2006/relationships/slide" Target="/ppt/slides/slide2.xml" Id="R6a43dbf125324f9e" /><Relationship Type="http://schemas.openxmlformats.org/officeDocument/2006/relationships/slide" Target="/ppt/slides/slide3.xml" Id="R44a962a7c34f43c9" /><Relationship Type="http://schemas.openxmlformats.org/officeDocument/2006/relationships/slide" Target="/ppt/slides/slide4.xml" Id="R431625a996854923" /><Relationship Type="http://schemas.openxmlformats.org/officeDocument/2006/relationships/slide" Target="/ppt/slides/slide5.xml" Id="R83a46d13054346af" /><Relationship Type="http://schemas.openxmlformats.org/officeDocument/2006/relationships/slide" Target="/ppt/slides/slide6.xml" Id="R2c580151698d44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b812637ec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90c53a76145f4" /><Relationship Type="http://schemas.openxmlformats.org/officeDocument/2006/relationships/theme" Target="/ppt/slideMasters/theme/theme1.xml" Id="R4bd688e1009044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90c53a761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2e3d965f43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7f2432f4f40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01af27e33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fd2fbb9514d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6332de05a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58267afcc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NXT BASIC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NXT BASIC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 &amp; 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950 686 502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