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a8ff5bba4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082b4ec154e3a"/>
  </p:sldMasterIdLst>
  <p:sldIdLst>
    <p:sldId xmlns:r="http://schemas.openxmlformats.org/officeDocument/2006/relationships" id="256" r:id="R5b24496320784b6d"/>
    <p:sldId xmlns:r="http://schemas.openxmlformats.org/officeDocument/2006/relationships" id="257" r:id="R81e8c27eff9b47f0"/>
    <p:sldId xmlns:r="http://schemas.openxmlformats.org/officeDocument/2006/relationships" id="258" r:id="Rf4455a707c064ed9"/>
    <p:sldId xmlns:r="http://schemas.openxmlformats.org/officeDocument/2006/relationships" id="259" r:id="R4a9c78ae1fcb4087"/>
    <p:sldId xmlns:r="http://schemas.openxmlformats.org/officeDocument/2006/relationships" id="260" r:id="R08d9e362d97d4a44"/>
    <p:sldId xmlns:r="http://schemas.openxmlformats.org/officeDocument/2006/relationships" id="261" r:id="R3d0412dac3bb4f7e"/>
    <p:sldId xmlns:r="http://schemas.openxmlformats.org/officeDocument/2006/relationships" id="262" r:id="Rcf5f0acdce92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082b4ec154e3a" /><Relationship Type="http://schemas.openxmlformats.org/officeDocument/2006/relationships/slide" Target="/ppt/slides/slide1.xml" Id="R5b24496320784b6d" /><Relationship Type="http://schemas.openxmlformats.org/officeDocument/2006/relationships/slide" Target="/ppt/slides/slide2.xml" Id="R81e8c27eff9b47f0" /><Relationship Type="http://schemas.openxmlformats.org/officeDocument/2006/relationships/slide" Target="/ppt/slides/slide3.xml" Id="Rf4455a707c064ed9" /><Relationship Type="http://schemas.openxmlformats.org/officeDocument/2006/relationships/slide" Target="/ppt/slides/slide4.xml" Id="R4a9c78ae1fcb4087" /><Relationship Type="http://schemas.openxmlformats.org/officeDocument/2006/relationships/slide" Target="/ppt/slides/slide5.xml" Id="R08d9e362d97d4a44" /><Relationship Type="http://schemas.openxmlformats.org/officeDocument/2006/relationships/slide" Target="/ppt/slides/slide6.xml" Id="R3d0412dac3bb4f7e" /><Relationship Type="http://schemas.openxmlformats.org/officeDocument/2006/relationships/slide" Target="/ppt/slides/slide7.xml" Id="Rcf5f0acdce92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a709fafe3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0893645f04393" /><Relationship Type="http://schemas.openxmlformats.org/officeDocument/2006/relationships/theme" Target="/ppt/slideMasters/theme/theme1.xml" Id="R723f26c40177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0893645f043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a82e9efb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cd4866cb2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0dafc1533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7b8deb54e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506bd8368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27d8027b4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ea3de7da547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ONOS OLE NORDMO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ONOS OLE NORDMO &amp; SØNN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54 990 654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29 825 783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lars.even.nordmo@onos.no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950 674 237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