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bd91831b24a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5f55ec3c84c7e"/>
  </p:sldMasterIdLst>
  <p:sldIdLst>
    <p:sldId xmlns:r="http://schemas.openxmlformats.org/officeDocument/2006/relationships" id="256" r:id="R599bdc7b3c314055"/>
    <p:sldId xmlns:r="http://schemas.openxmlformats.org/officeDocument/2006/relationships" id="257" r:id="Rf5c3296a05bc444b"/>
    <p:sldId xmlns:r="http://schemas.openxmlformats.org/officeDocument/2006/relationships" id="258" r:id="R9c1b38911f1348a1"/>
    <p:sldId xmlns:r="http://schemas.openxmlformats.org/officeDocument/2006/relationships" id="259" r:id="Ra3d52d01322942d8"/>
    <p:sldId xmlns:r="http://schemas.openxmlformats.org/officeDocument/2006/relationships" id="260" r:id="R6c5b05ca59834dc4"/>
    <p:sldId xmlns:r="http://schemas.openxmlformats.org/officeDocument/2006/relationships" id="261" r:id="R3173cffdc2e54579"/>
    <p:sldId xmlns:r="http://schemas.openxmlformats.org/officeDocument/2006/relationships" id="262" r:id="Rf42abfb2cd234e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5f55ec3c84c7e" /><Relationship Type="http://schemas.openxmlformats.org/officeDocument/2006/relationships/slide" Target="/ppt/slides/slide1.xml" Id="R599bdc7b3c314055" /><Relationship Type="http://schemas.openxmlformats.org/officeDocument/2006/relationships/slide" Target="/ppt/slides/slide2.xml" Id="Rf5c3296a05bc444b" /><Relationship Type="http://schemas.openxmlformats.org/officeDocument/2006/relationships/slide" Target="/ppt/slides/slide3.xml" Id="R9c1b38911f1348a1" /><Relationship Type="http://schemas.openxmlformats.org/officeDocument/2006/relationships/slide" Target="/ppt/slides/slide4.xml" Id="Ra3d52d01322942d8" /><Relationship Type="http://schemas.openxmlformats.org/officeDocument/2006/relationships/slide" Target="/ppt/slides/slide5.xml" Id="R6c5b05ca59834dc4" /><Relationship Type="http://schemas.openxmlformats.org/officeDocument/2006/relationships/slide" Target="/ppt/slides/slide6.xml" Id="R3173cffdc2e54579" /><Relationship Type="http://schemas.openxmlformats.org/officeDocument/2006/relationships/slide" Target="/ppt/slides/slide7.xml" Id="Rf42abfb2cd234e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7bd359924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5aff465534af9" /><Relationship Type="http://schemas.openxmlformats.org/officeDocument/2006/relationships/theme" Target="/ppt/slideMasters/theme/theme1.xml" Id="R7f532d41aaad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5aff465534a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54a369bac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38b60ab83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1e12069e444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d199c540d49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f0fde7200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da81aa1cd4b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51e4b9a1e4b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EVENSKJER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EVENSKJER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13 943 526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08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950 533 676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