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c89839234a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17b6e3a7446d3"/>
  </p:sldMasterIdLst>
  <p:sldIdLst>
    <p:sldId xmlns:r="http://schemas.openxmlformats.org/officeDocument/2006/relationships" id="256" r:id="Rd797bd105c664f19"/>
    <p:sldId xmlns:r="http://schemas.openxmlformats.org/officeDocument/2006/relationships" id="257" r:id="R45d6bc41bf904567"/>
    <p:sldId xmlns:r="http://schemas.openxmlformats.org/officeDocument/2006/relationships" id="258" r:id="R23407e3884f2401e"/>
    <p:sldId xmlns:r="http://schemas.openxmlformats.org/officeDocument/2006/relationships" id="259" r:id="Rb87d1503e6b14106"/>
    <p:sldId xmlns:r="http://schemas.openxmlformats.org/officeDocument/2006/relationships" id="260" r:id="R7e53150c5f764191"/>
    <p:sldId xmlns:r="http://schemas.openxmlformats.org/officeDocument/2006/relationships" id="261" r:id="Rf2aa6c587b6c4c43"/>
    <p:sldId xmlns:r="http://schemas.openxmlformats.org/officeDocument/2006/relationships" id="262" r:id="R1b796568e2d9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17b6e3a7446d3" /><Relationship Type="http://schemas.openxmlformats.org/officeDocument/2006/relationships/slide" Target="/ppt/slides/slide1.xml" Id="Rd797bd105c664f19" /><Relationship Type="http://schemas.openxmlformats.org/officeDocument/2006/relationships/slide" Target="/ppt/slides/slide2.xml" Id="R45d6bc41bf904567" /><Relationship Type="http://schemas.openxmlformats.org/officeDocument/2006/relationships/slide" Target="/ppt/slides/slide3.xml" Id="R23407e3884f2401e" /><Relationship Type="http://schemas.openxmlformats.org/officeDocument/2006/relationships/slide" Target="/ppt/slides/slide4.xml" Id="Rb87d1503e6b14106" /><Relationship Type="http://schemas.openxmlformats.org/officeDocument/2006/relationships/slide" Target="/ppt/slides/slide5.xml" Id="R7e53150c5f764191" /><Relationship Type="http://schemas.openxmlformats.org/officeDocument/2006/relationships/slide" Target="/ppt/slides/slide6.xml" Id="Rf2aa6c587b6c4c43" /><Relationship Type="http://schemas.openxmlformats.org/officeDocument/2006/relationships/slide" Target="/ppt/slides/slide7.xml" Id="R1b796568e2d9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48a7efedc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e06dee3714ec3" /><Relationship Type="http://schemas.openxmlformats.org/officeDocument/2006/relationships/theme" Target="/ppt/slideMasters/theme/theme1.xml" Id="R8071f8dac0544f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e06dee3714e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b2cbbc6e9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fc9daaa8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2ffd526d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a45a33cc8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8846f74f6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b1da8df1a43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bebbd871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