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463920b54a43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6ab8e7974e4236"/>
  </p:sldMasterIdLst>
  <p:sldIdLst>
    <p:sldId xmlns:r="http://schemas.openxmlformats.org/officeDocument/2006/relationships" id="256" r:id="Ra36c9b1ae1d0476c"/>
    <p:sldId xmlns:r="http://schemas.openxmlformats.org/officeDocument/2006/relationships" id="257" r:id="R7f0231fb57214b80"/>
    <p:sldId xmlns:r="http://schemas.openxmlformats.org/officeDocument/2006/relationships" id="258" r:id="Rd64f78b560264887"/>
    <p:sldId xmlns:r="http://schemas.openxmlformats.org/officeDocument/2006/relationships" id="259" r:id="R87b4f9c5a1a94b64"/>
    <p:sldId xmlns:r="http://schemas.openxmlformats.org/officeDocument/2006/relationships" id="260" r:id="R9072a4a0ed054e09"/>
    <p:sldId xmlns:r="http://schemas.openxmlformats.org/officeDocument/2006/relationships" id="261" r:id="Rf00d93c4375949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6ab8e7974e4236" /><Relationship Type="http://schemas.openxmlformats.org/officeDocument/2006/relationships/slide" Target="/ppt/slides/slide1.xml" Id="Ra36c9b1ae1d0476c" /><Relationship Type="http://schemas.openxmlformats.org/officeDocument/2006/relationships/slide" Target="/ppt/slides/slide2.xml" Id="R7f0231fb57214b80" /><Relationship Type="http://schemas.openxmlformats.org/officeDocument/2006/relationships/slide" Target="/ppt/slides/slide3.xml" Id="Rd64f78b560264887" /><Relationship Type="http://schemas.openxmlformats.org/officeDocument/2006/relationships/slide" Target="/ppt/slides/slide4.xml" Id="R87b4f9c5a1a94b64" /><Relationship Type="http://schemas.openxmlformats.org/officeDocument/2006/relationships/slide" Target="/ppt/slides/slide5.xml" Id="R9072a4a0ed054e09" /><Relationship Type="http://schemas.openxmlformats.org/officeDocument/2006/relationships/slide" Target="/ppt/slides/slide6.xml" Id="Rf00d93c4375949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43c0ee6dd42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75363640a4ae1" /><Relationship Type="http://schemas.openxmlformats.org/officeDocument/2006/relationships/theme" Target="/ppt/slideMasters/theme/theme1.xml" Id="Rdf99b5a4df2c49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b75363640a4a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b6f1955f341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eff8a76f841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2f4914db647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515bc857245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ceb7a7ea74e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43df724df41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ARETHUSA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ARETHUSA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ARETHUSA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ARETHUSA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ARETHUSA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ARETHUSA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Holmegild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1798 Aremark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950 527 420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ARETHUSA AS</a:t>
            </a:r>
          </a:p>
        </p:txBody>
      </p:sp>
    </p:spTree>
  </p:cSld>
  <p:clrMapOvr>
    <a:masterClrMapping xmlns:a="http://schemas.openxmlformats.org/drawingml/2006/main"/>
  </p:clrMapOvr>
</p:sld>
</file>