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ee7dc7937a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0a6d635144a23"/>
  </p:sldMasterIdLst>
  <p:sldIdLst>
    <p:sldId xmlns:r="http://schemas.openxmlformats.org/officeDocument/2006/relationships" id="256" r:id="R99715b5c767d4efd"/>
    <p:sldId xmlns:r="http://schemas.openxmlformats.org/officeDocument/2006/relationships" id="257" r:id="R69c32eb953ae4b42"/>
    <p:sldId xmlns:r="http://schemas.openxmlformats.org/officeDocument/2006/relationships" id="258" r:id="R55acf6f48a064600"/>
    <p:sldId xmlns:r="http://schemas.openxmlformats.org/officeDocument/2006/relationships" id="259" r:id="Rb679eaffc3d14b89"/>
    <p:sldId xmlns:r="http://schemas.openxmlformats.org/officeDocument/2006/relationships" id="260" r:id="Rc9478258c4e244d3"/>
    <p:sldId xmlns:r="http://schemas.openxmlformats.org/officeDocument/2006/relationships" id="261" r:id="R659c5980668d4ff5"/>
    <p:sldId xmlns:r="http://schemas.openxmlformats.org/officeDocument/2006/relationships" id="262" r:id="R921cea80f7fa46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0a6d635144a23" /><Relationship Type="http://schemas.openxmlformats.org/officeDocument/2006/relationships/slide" Target="/ppt/slides/slide1.xml" Id="R99715b5c767d4efd" /><Relationship Type="http://schemas.openxmlformats.org/officeDocument/2006/relationships/slide" Target="/ppt/slides/slide2.xml" Id="R69c32eb953ae4b42" /><Relationship Type="http://schemas.openxmlformats.org/officeDocument/2006/relationships/slide" Target="/ppt/slides/slide3.xml" Id="R55acf6f48a064600" /><Relationship Type="http://schemas.openxmlformats.org/officeDocument/2006/relationships/slide" Target="/ppt/slides/slide4.xml" Id="Rb679eaffc3d14b89" /><Relationship Type="http://schemas.openxmlformats.org/officeDocument/2006/relationships/slide" Target="/ppt/slides/slide5.xml" Id="Rc9478258c4e244d3" /><Relationship Type="http://schemas.openxmlformats.org/officeDocument/2006/relationships/slide" Target="/ppt/slides/slide6.xml" Id="R659c5980668d4ff5" /><Relationship Type="http://schemas.openxmlformats.org/officeDocument/2006/relationships/slide" Target="/ppt/slides/slide7.xml" Id="R921cea80f7fa46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bbd68b078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43e173afb4c5f" /><Relationship Type="http://schemas.openxmlformats.org/officeDocument/2006/relationships/theme" Target="/ppt/slideMasters/theme/theme1.xml" Id="R79283a71f167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543e173afb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a0fb1fd38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1bfeccfa344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2ebb1bc2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a5e6302f7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d8a76c0f7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668d0880c40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494b5bfd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