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45c1163f9f46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c2a7d6a3ba4842"/>
  </p:sldMasterIdLst>
  <p:sldIdLst>
    <p:sldId xmlns:r="http://schemas.openxmlformats.org/officeDocument/2006/relationships" id="256" r:id="R1257558a74ea485e"/>
    <p:sldId xmlns:r="http://schemas.openxmlformats.org/officeDocument/2006/relationships" id="257" r:id="R94e23c89f762416e"/>
    <p:sldId xmlns:r="http://schemas.openxmlformats.org/officeDocument/2006/relationships" id="258" r:id="R67e921169bd44e62"/>
    <p:sldId xmlns:r="http://schemas.openxmlformats.org/officeDocument/2006/relationships" id="259" r:id="R0d157a73d2f44e66"/>
    <p:sldId xmlns:r="http://schemas.openxmlformats.org/officeDocument/2006/relationships" id="260" r:id="Rf20dc4a5721f4d03"/>
    <p:sldId xmlns:r="http://schemas.openxmlformats.org/officeDocument/2006/relationships" id="261" r:id="R784123fb569b43a0"/>
    <p:sldId xmlns:r="http://schemas.openxmlformats.org/officeDocument/2006/relationships" id="262" r:id="R30fdccad30dd4b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c2a7d6a3ba4842" /><Relationship Type="http://schemas.openxmlformats.org/officeDocument/2006/relationships/slide" Target="/ppt/slides/slide1.xml" Id="R1257558a74ea485e" /><Relationship Type="http://schemas.openxmlformats.org/officeDocument/2006/relationships/slide" Target="/ppt/slides/slide2.xml" Id="R94e23c89f762416e" /><Relationship Type="http://schemas.openxmlformats.org/officeDocument/2006/relationships/slide" Target="/ppt/slides/slide3.xml" Id="R67e921169bd44e62" /><Relationship Type="http://schemas.openxmlformats.org/officeDocument/2006/relationships/slide" Target="/ppt/slides/slide4.xml" Id="R0d157a73d2f44e66" /><Relationship Type="http://schemas.openxmlformats.org/officeDocument/2006/relationships/slide" Target="/ppt/slides/slide5.xml" Id="Rf20dc4a5721f4d03" /><Relationship Type="http://schemas.openxmlformats.org/officeDocument/2006/relationships/slide" Target="/ppt/slides/slide6.xml" Id="R784123fb569b43a0" /><Relationship Type="http://schemas.openxmlformats.org/officeDocument/2006/relationships/slide" Target="/ppt/slides/slide7.xml" Id="R30fdccad30dd4b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6508ef106c40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ce56a5f5d452a" /><Relationship Type="http://schemas.openxmlformats.org/officeDocument/2006/relationships/theme" Target="/ppt/slideMasters/theme/theme1.xml" Id="Rbc460d118c2b41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8ce56a5f5d45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45cafe62944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d3f9031cd40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7fc9e417f44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bbe9770fe46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ed8158da041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445b3f0b947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41ffd0f4349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DAGS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DAGS MASKIN AS ble etablert [år] og holder til i Sykkylven.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23 801 069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1 023 984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483 410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14 150 117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25 988 698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KLOKK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LENNART HAUGSETH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6230 Sykkylven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68 55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arild@dagsmaskin.no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dagsmaskin.no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950 429 992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