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7d7a4a19546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f48b1155b6446d"/>
  </p:sldMasterIdLst>
  <p:sldIdLst>
    <p:sldId xmlns:r="http://schemas.openxmlformats.org/officeDocument/2006/relationships" id="256" r:id="Rb5a902f8d9c947ed"/>
    <p:sldId xmlns:r="http://schemas.openxmlformats.org/officeDocument/2006/relationships" id="257" r:id="R5c58ab3870a54333"/>
    <p:sldId xmlns:r="http://schemas.openxmlformats.org/officeDocument/2006/relationships" id="258" r:id="Rb949f76d48d64d9a"/>
    <p:sldId xmlns:r="http://schemas.openxmlformats.org/officeDocument/2006/relationships" id="259" r:id="Rc281dfa18e294c03"/>
    <p:sldId xmlns:r="http://schemas.openxmlformats.org/officeDocument/2006/relationships" id="260" r:id="Ra859c4aeba194a59"/>
    <p:sldId xmlns:r="http://schemas.openxmlformats.org/officeDocument/2006/relationships" id="261" r:id="Rf7fb0a1418b04ea1"/>
    <p:sldId xmlns:r="http://schemas.openxmlformats.org/officeDocument/2006/relationships" id="262" r:id="Rcc0555f5355241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48b1155b6446d" /><Relationship Type="http://schemas.openxmlformats.org/officeDocument/2006/relationships/slide" Target="/ppt/slides/slide1.xml" Id="Rb5a902f8d9c947ed" /><Relationship Type="http://schemas.openxmlformats.org/officeDocument/2006/relationships/slide" Target="/ppt/slides/slide2.xml" Id="R5c58ab3870a54333" /><Relationship Type="http://schemas.openxmlformats.org/officeDocument/2006/relationships/slide" Target="/ppt/slides/slide3.xml" Id="Rb949f76d48d64d9a" /><Relationship Type="http://schemas.openxmlformats.org/officeDocument/2006/relationships/slide" Target="/ppt/slides/slide4.xml" Id="Rc281dfa18e294c03" /><Relationship Type="http://schemas.openxmlformats.org/officeDocument/2006/relationships/slide" Target="/ppt/slides/slide5.xml" Id="Ra859c4aeba194a59" /><Relationship Type="http://schemas.openxmlformats.org/officeDocument/2006/relationships/slide" Target="/ppt/slides/slide6.xml" Id="Rf7fb0a1418b04ea1" /><Relationship Type="http://schemas.openxmlformats.org/officeDocument/2006/relationships/slide" Target="/ppt/slides/slide7.xml" Id="Rcc0555f5355241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5c654b1614a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aa226b5ed441a" /><Relationship Type="http://schemas.openxmlformats.org/officeDocument/2006/relationships/theme" Target="/ppt/slideMasters/theme/theme1.xml" Id="Raaec90518b5142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faa226b5ed44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a6e1b2c3247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dc037c2d4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f0f31ca9045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9064e716b40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7584ef0eb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b76d7254640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267e744cb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