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c9ed827e1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2c6f4f75047e8"/>
  </p:sldMasterIdLst>
  <p:sldIdLst>
    <p:sldId xmlns:r="http://schemas.openxmlformats.org/officeDocument/2006/relationships" id="256" r:id="R58b17fa3e1434b52"/>
    <p:sldId xmlns:r="http://schemas.openxmlformats.org/officeDocument/2006/relationships" id="257" r:id="R56616444b6ba4f6d"/>
    <p:sldId xmlns:r="http://schemas.openxmlformats.org/officeDocument/2006/relationships" id="258" r:id="R28d0d2f99ebf408e"/>
    <p:sldId xmlns:r="http://schemas.openxmlformats.org/officeDocument/2006/relationships" id="259" r:id="R3e8c9668aa834c6c"/>
    <p:sldId xmlns:r="http://schemas.openxmlformats.org/officeDocument/2006/relationships" id="260" r:id="Rc08616ef9d4940b8"/>
    <p:sldId xmlns:r="http://schemas.openxmlformats.org/officeDocument/2006/relationships" id="261" r:id="R53647370e15d41bc"/>
    <p:sldId xmlns:r="http://schemas.openxmlformats.org/officeDocument/2006/relationships" id="262" r:id="Rd53d424235a8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2c6f4f75047e8" /><Relationship Type="http://schemas.openxmlformats.org/officeDocument/2006/relationships/slide" Target="/ppt/slides/slide1.xml" Id="R58b17fa3e1434b52" /><Relationship Type="http://schemas.openxmlformats.org/officeDocument/2006/relationships/slide" Target="/ppt/slides/slide2.xml" Id="R56616444b6ba4f6d" /><Relationship Type="http://schemas.openxmlformats.org/officeDocument/2006/relationships/slide" Target="/ppt/slides/slide3.xml" Id="R28d0d2f99ebf408e" /><Relationship Type="http://schemas.openxmlformats.org/officeDocument/2006/relationships/slide" Target="/ppt/slides/slide4.xml" Id="R3e8c9668aa834c6c" /><Relationship Type="http://schemas.openxmlformats.org/officeDocument/2006/relationships/slide" Target="/ppt/slides/slide5.xml" Id="Rc08616ef9d4940b8" /><Relationship Type="http://schemas.openxmlformats.org/officeDocument/2006/relationships/slide" Target="/ppt/slides/slide6.xml" Id="R53647370e15d41bc" /><Relationship Type="http://schemas.openxmlformats.org/officeDocument/2006/relationships/slide" Target="/ppt/slides/slide7.xml" Id="Rd53d424235a8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9fee65e14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2251ba7ba436e" /><Relationship Type="http://schemas.openxmlformats.org/officeDocument/2006/relationships/theme" Target="/ppt/slideMasters/theme/theme1.xml" Id="Rc9fb294423bb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2251ba7ba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1deb2e20b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42e3a5e3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9a3566e0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62578af3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d8eda79c9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19441ca7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bb6fe2def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