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744cdae359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87168c89454804"/>
  </p:sldMasterIdLst>
  <p:sldIdLst>
    <p:sldId xmlns:r="http://schemas.openxmlformats.org/officeDocument/2006/relationships" id="256" r:id="Rcc6012361db0494f"/>
    <p:sldId xmlns:r="http://schemas.openxmlformats.org/officeDocument/2006/relationships" id="257" r:id="R7ae2ff608b3e44fc"/>
    <p:sldId xmlns:r="http://schemas.openxmlformats.org/officeDocument/2006/relationships" id="258" r:id="Rfae778710e674ed2"/>
    <p:sldId xmlns:r="http://schemas.openxmlformats.org/officeDocument/2006/relationships" id="259" r:id="R0e9da19cc7014d2b"/>
    <p:sldId xmlns:r="http://schemas.openxmlformats.org/officeDocument/2006/relationships" id="260" r:id="Rfd770ae841cc4b8d"/>
    <p:sldId xmlns:r="http://schemas.openxmlformats.org/officeDocument/2006/relationships" id="261" r:id="R613e99e3a84d4f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7168c89454804" /><Relationship Type="http://schemas.openxmlformats.org/officeDocument/2006/relationships/slide" Target="/ppt/slides/slide1.xml" Id="Rcc6012361db0494f" /><Relationship Type="http://schemas.openxmlformats.org/officeDocument/2006/relationships/slide" Target="/ppt/slides/slide2.xml" Id="R7ae2ff608b3e44fc" /><Relationship Type="http://schemas.openxmlformats.org/officeDocument/2006/relationships/slide" Target="/ppt/slides/slide3.xml" Id="Rfae778710e674ed2" /><Relationship Type="http://schemas.openxmlformats.org/officeDocument/2006/relationships/slide" Target="/ppt/slides/slide4.xml" Id="R0e9da19cc7014d2b" /><Relationship Type="http://schemas.openxmlformats.org/officeDocument/2006/relationships/slide" Target="/ppt/slides/slide5.xml" Id="Rfd770ae841cc4b8d" /><Relationship Type="http://schemas.openxmlformats.org/officeDocument/2006/relationships/slide" Target="/ppt/slides/slide6.xml" Id="R613e99e3a84d4f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2d93e3793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40660191f45f4" /><Relationship Type="http://schemas.openxmlformats.org/officeDocument/2006/relationships/theme" Target="/ppt/slideMasters/theme/theme1.xml" Id="Rabefd6118907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b40660191f45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d85c0c538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115c85d5d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c87dadac44a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55c9a548549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50c6bb85647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d06e13588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00 04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