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381e9c6d1c40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54c9d0522a4208"/>
  </p:sldMasterIdLst>
  <p:sldIdLst>
    <p:sldId xmlns:r="http://schemas.openxmlformats.org/officeDocument/2006/relationships" id="256" r:id="Ra1a88334f3b24237"/>
    <p:sldId xmlns:r="http://schemas.openxmlformats.org/officeDocument/2006/relationships" id="257" r:id="Rac6549c3d04049c7"/>
    <p:sldId xmlns:r="http://schemas.openxmlformats.org/officeDocument/2006/relationships" id="258" r:id="R7b4e63e68c2b45fe"/>
    <p:sldId xmlns:r="http://schemas.openxmlformats.org/officeDocument/2006/relationships" id="259" r:id="R914e597509704d6e"/>
    <p:sldId xmlns:r="http://schemas.openxmlformats.org/officeDocument/2006/relationships" id="260" r:id="R65c3a092d1d74a78"/>
    <p:sldId xmlns:r="http://schemas.openxmlformats.org/officeDocument/2006/relationships" id="261" r:id="Rba868e29f97644d6"/>
    <p:sldId xmlns:r="http://schemas.openxmlformats.org/officeDocument/2006/relationships" id="262" r:id="Rd6f6f9126f8f41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4c9d0522a4208" /><Relationship Type="http://schemas.openxmlformats.org/officeDocument/2006/relationships/slide" Target="/ppt/slides/slide1.xml" Id="Ra1a88334f3b24237" /><Relationship Type="http://schemas.openxmlformats.org/officeDocument/2006/relationships/slide" Target="/ppt/slides/slide2.xml" Id="Rac6549c3d04049c7" /><Relationship Type="http://schemas.openxmlformats.org/officeDocument/2006/relationships/slide" Target="/ppt/slides/slide3.xml" Id="R7b4e63e68c2b45fe" /><Relationship Type="http://schemas.openxmlformats.org/officeDocument/2006/relationships/slide" Target="/ppt/slides/slide4.xml" Id="R914e597509704d6e" /><Relationship Type="http://schemas.openxmlformats.org/officeDocument/2006/relationships/slide" Target="/ppt/slides/slide5.xml" Id="R65c3a092d1d74a78" /><Relationship Type="http://schemas.openxmlformats.org/officeDocument/2006/relationships/slide" Target="/ppt/slides/slide6.xml" Id="Rba868e29f97644d6" /><Relationship Type="http://schemas.openxmlformats.org/officeDocument/2006/relationships/slide" Target="/ppt/slides/slide7.xml" Id="Rd6f6f9126f8f41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9744a9fef40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9eddabb2c4da1" /><Relationship Type="http://schemas.openxmlformats.org/officeDocument/2006/relationships/theme" Target="/ppt/slideMasters/theme/theme1.xml" Id="R1f1b808f9a4f4a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39eddabb2c4d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4376b391f43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a24a19498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f575019da40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3c6a184914a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7085c17b744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1c15645654e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e76192b834b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BAHREBRA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BAHREBRA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3 754 506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43 892 213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44 352 751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LENNART BAHRE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EMIL BAHRE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LENNART BAHRE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MAGNUS BAHRE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BAHREBRA AS  –  11,8 %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950 364 270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BAHREBRA AS</a:t>
            </a:r>
          </a:p>
        </p:txBody>
      </p:sp>
    </p:spTree>
  </p:cSld>
  <p:clrMapOvr>
    <a:masterClrMapping xmlns:a="http://schemas.openxmlformats.org/drawingml/2006/main"/>
  </p:clrMapOvr>
</p:sld>
</file>