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7e4d1051c44a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d0318a5f55499c"/>
  </p:sldMasterIdLst>
  <p:sldIdLst>
    <p:sldId xmlns:r="http://schemas.openxmlformats.org/officeDocument/2006/relationships" id="256" r:id="R66ebbc787a7e40e3"/>
    <p:sldId xmlns:r="http://schemas.openxmlformats.org/officeDocument/2006/relationships" id="257" r:id="R47f50f8c396e4a4d"/>
    <p:sldId xmlns:r="http://schemas.openxmlformats.org/officeDocument/2006/relationships" id="258" r:id="R3e2388f0a93e4d2e"/>
    <p:sldId xmlns:r="http://schemas.openxmlformats.org/officeDocument/2006/relationships" id="259" r:id="R475cf7925a9c4090"/>
    <p:sldId xmlns:r="http://schemas.openxmlformats.org/officeDocument/2006/relationships" id="260" r:id="R1e16ee7c4f0f4b4a"/>
    <p:sldId xmlns:r="http://schemas.openxmlformats.org/officeDocument/2006/relationships" id="261" r:id="R4ea25bc2390e40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d0318a5f55499c" /><Relationship Type="http://schemas.openxmlformats.org/officeDocument/2006/relationships/slide" Target="/ppt/slides/slide1.xml" Id="R66ebbc787a7e40e3" /><Relationship Type="http://schemas.openxmlformats.org/officeDocument/2006/relationships/slide" Target="/ppt/slides/slide2.xml" Id="R47f50f8c396e4a4d" /><Relationship Type="http://schemas.openxmlformats.org/officeDocument/2006/relationships/slide" Target="/ppt/slides/slide3.xml" Id="R3e2388f0a93e4d2e" /><Relationship Type="http://schemas.openxmlformats.org/officeDocument/2006/relationships/slide" Target="/ppt/slides/slide4.xml" Id="R475cf7925a9c4090" /><Relationship Type="http://schemas.openxmlformats.org/officeDocument/2006/relationships/slide" Target="/ppt/slides/slide5.xml" Id="R1e16ee7c4f0f4b4a" /><Relationship Type="http://schemas.openxmlformats.org/officeDocument/2006/relationships/slide" Target="/ppt/slides/slide6.xml" Id="R4ea25bc2390e40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613e9106c44c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5155915d541f0" /><Relationship Type="http://schemas.openxmlformats.org/officeDocument/2006/relationships/theme" Target="/ppt/slideMasters/theme/theme1.xml" Id="Rc21407cc847448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d5155915d541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c4a2ae7ca4d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f666026e64a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a2146ef6c47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83369564543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5b9f929154e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69eb80bdd4f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BAHREBRA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BAHREBRA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BAHREBRA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BAHREBRA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BAHREBRA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BAHREBRA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17 94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950 364 270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BAHREBRA AS</a:t>
            </a:r>
          </a:p>
        </p:txBody>
      </p:sp>
    </p:spTree>
  </p:cSld>
  <p:clrMapOvr>
    <a:masterClrMapping xmlns:a="http://schemas.openxmlformats.org/drawingml/2006/main"/>
  </p:clrMapOvr>
</p:sld>
</file>