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b24a10a9774b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b49272c57e4a91"/>
  </p:sldMasterIdLst>
  <p:sldIdLst>
    <p:sldId xmlns:r="http://schemas.openxmlformats.org/officeDocument/2006/relationships" id="256" r:id="R8788fbb4333d4720"/>
    <p:sldId xmlns:r="http://schemas.openxmlformats.org/officeDocument/2006/relationships" id="257" r:id="Ra4bdc6ffe84747b7"/>
    <p:sldId xmlns:r="http://schemas.openxmlformats.org/officeDocument/2006/relationships" id="258" r:id="R7e86798c921e43f2"/>
    <p:sldId xmlns:r="http://schemas.openxmlformats.org/officeDocument/2006/relationships" id="259" r:id="Rbfb6a73c113c4e8c"/>
    <p:sldId xmlns:r="http://schemas.openxmlformats.org/officeDocument/2006/relationships" id="260" r:id="R6599e238aede4cb5"/>
    <p:sldId xmlns:r="http://schemas.openxmlformats.org/officeDocument/2006/relationships" id="261" r:id="R5954c64c18d34012"/>
    <p:sldId xmlns:r="http://schemas.openxmlformats.org/officeDocument/2006/relationships" id="262" r:id="R4749aac2f06443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b49272c57e4a91" /><Relationship Type="http://schemas.openxmlformats.org/officeDocument/2006/relationships/slide" Target="/ppt/slides/slide1.xml" Id="R8788fbb4333d4720" /><Relationship Type="http://schemas.openxmlformats.org/officeDocument/2006/relationships/slide" Target="/ppt/slides/slide2.xml" Id="Ra4bdc6ffe84747b7" /><Relationship Type="http://schemas.openxmlformats.org/officeDocument/2006/relationships/slide" Target="/ppt/slides/slide3.xml" Id="R7e86798c921e43f2" /><Relationship Type="http://schemas.openxmlformats.org/officeDocument/2006/relationships/slide" Target="/ppt/slides/slide4.xml" Id="Rbfb6a73c113c4e8c" /><Relationship Type="http://schemas.openxmlformats.org/officeDocument/2006/relationships/slide" Target="/ppt/slides/slide5.xml" Id="R6599e238aede4cb5" /><Relationship Type="http://schemas.openxmlformats.org/officeDocument/2006/relationships/slide" Target="/ppt/slides/slide6.xml" Id="R5954c64c18d34012" /><Relationship Type="http://schemas.openxmlformats.org/officeDocument/2006/relationships/slide" Target="/ppt/slides/slide7.xml" Id="R4749aac2f06443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138661244f44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0dd3058c140fc" /><Relationship Type="http://schemas.openxmlformats.org/officeDocument/2006/relationships/theme" Target="/ppt/slideMasters/theme/theme1.xml" Id="R3f06dee3297341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00dd3058c140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c4bb13d514e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9416d93924f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76f545ca84b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9ef7a57b44d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c6fad82264e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6aede97444e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8060214394e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AUTOSTRADA NOTODDEN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AUTOSTRADA NOTODDEN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117 183 317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−505 886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10 751 422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34 028 609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AUTOSTRADA BIL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RUNE ANDREAS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STAO NO PAO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Merdevegen 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3676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02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950 090 413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AUTOSTRADA NOTODDEN AS</a:t>
            </a:r>
          </a:p>
        </p:txBody>
      </p:sp>
    </p:spTree>
  </p:cSld>
  <p:clrMapOvr>
    <a:masterClrMapping xmlns:a="http://schemas.openxmlformats.org/drawingml/2006/main"/>
  </p:clrMapOvr>
</p:sld>
</file>