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c222ec768f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2ded039e99458a"/>
  </p:sldMasterIdLst>
  <p:sldIdLst>
    <p:sldId xmlns:r="http://schemas.openxmlformats.org/officeDocument/2006/relationships" id="256" r:id="R638b8e1a89ac4a17"/>
    <p:sldId xmlns:r="http://schemas.openxmlformats.org/officeDocument/2006/relationships" id="257" r:id="R13d9fd5cb13a4cda"/>
    <p:sldId xmlns:r="http://schemas.openxmlformats.org/officeDocument/2006/relationships" id="258" r:id="R8a2dd8a5cde84336"/>
    <p:sldId xmlns:r="http://schemas.openxmlformats.org/officeDocument/2006/relationships" id="259" r:id="R3558b1f6eb234f5f"/>
    <p:sldId xmlns:r="http://schemas.openxmlformats.org/officeDocument/2006/relationships" id="260" r:id="R5acea918e0eb4cf4"/>
    <p:sldId xmlns:r="http://schemas.openxmlformats.org/officeDocument/2006/relationships" id="261" r:id="R7217ad67df6b4826"/>
    <p:sldId xmlns:r="http://schemas.openxmlformats.org/officeDocument/2006/relationships" id="262" r:id="R088b36267d5445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ded039e99458a" /><Relationship Type="http://schemas.openxmlformats.org/officeDocument/2006/relationships/slide" Target="/ppt/slides/slide1.xml" Id="R638b8e1a89ac4a17" /><Relationship Type="http://schemas.openxmlformats.org/officeDocument/2006/relationships/slide" Target="/ppt/slides/slide2.xml" Id="R13d9fd5cb13a4cda" /><Relationship Type="http://schemas.openxmlformats.org/officeDocument/2006/relationships/slide" Target="/ppt/slides/slide3.xml" Id="R8a2dd8a5cde84336" /><Relationship Type="http://schemas.openxmlformats.org/officeDocument/2006/relationships/slide" Target="/ppt/slides/slide4.xml" Id="R3558b1f6eb234f5f" /><Relationship Type="http://schemas.openxmlformats.org/officeDocument/2006/relationships/slide" Target="/ppt/slides/slide5.xml" Id="R5acea918e0eb4cf4" /><Relationship Type="http://schemas.openxmlformats.org/officeDocument/2006/relationships/slide" Target="/ppt/slides/slide6.xml" Id="R7217ad67df6b4826" /><Relationship Type="http://schemas.openxmlformats.org/officeDocument/2006/relationships/slide" Target="/ppt/slides/slide7.xml" Id="R088b36267d5445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8048c518649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c6b8bf3064d59" /><Relationship Type="http://schemas.openxmlformats.org/officeDocument/2006/relationships/theme" Target="/ppt/slideMasters/theme/theme1.xml" Id="Re78cca7f1e4b49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ec6b8bf3064d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55281a4c74a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65c8dc52a48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15a6a534642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ce5b6f04d40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df7931f5c4a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6efc5ea5645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d6c62a17a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 BERGENSKE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BERGENSKE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−10 608 045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161 150 355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478 873 184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SMØRÅS KJETIL BRATSHAUG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SMØRÅS KJETIL BRATSHAUG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Zander Kaaes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es@ght.no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948 739 909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