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56994454c64e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ecc60efbf54110"/>
  </p:sldMasterIdLst>
  <p:sldIdLst>
    <p:sldId xmlns:r="http://schemas.openxmlformats.org/officeDocument/2006/relationships" id="256" r:id="R068275486bb74219"/>
    <p:sldId xmlns:r="http://schemas.openxmlformats.org/officeDocument/2006/relationships" id="257" r:id="R80bc5e7d6287495d"/>
    <p:sldId xmlns:r="http://schemas.openxmlformats.org/officeDocument/2006/relationships" id="258" r:id="R670af96d0c054e4c"/>
    <p:sldId xmlns:r="http://schemas.openxmlformats.org/officeDocument/2006/relationships" id="259" r:id="R932b5275a84148c2"/>
    <p:sldId xmlns:r="http://schemas.openxmlformats.org/officeDocument/2006/relationships" id="260" r:id="R12096c211c364f5d"/>
    <p:sldId xmlns:r="http://schemas.openxmlformats.org/officeDocument/2006/relationships" id="261" r:id="Rb40f7f9b933649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ecc60efbf54110" /><Relationship Type="http://schemas.openxmlformats.org/officeDocument/2006/relationships/slide" Target="/ppt/slides/slide1.xml" Id="R068275486bb74219" /><Relationship Type="http://schemas.openxmlformats.org/officeDocument/2006/relationships/slide" Target="/ppt/slides/slide2.xml" Id="R80bc5e7d6287495d" /><Relationship Type="http://schemas.openxmlformats.org/officeDocument/2006/relationships/slide" Target="/ppt/slides/slide3.xml" Id="R670af96d0c054e4c" /><Relationship Type="http://schemas.openxmlformats.org/officeDocument/2006/relationships/slide" Target="/ppt/slides/slide4.xml" Id="R932b5275a84148c2" /><Relationship Type="http://schemas.openxmlformats.org/officeDocument/2006/relationships/slide" Target="/ppt/slides/slide5.xml" Id="R12096c211c364f5d" /><Relationship Type="http://schemas.openxmlformats.org/officeDocument/2006/relationships/slide" Target="/ppt/slides/slide6.xml" Id="Rb40f7f9b933649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b861bc35c84c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f2bac9c6b4172" /><Relationship Type="http://schemas.openxmlformats.org/officeDocument/2006/relationships/theme" Target="/ppt/slideMasters/theme/theme1.xml" Id="R904d840eb36d41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2f2bac9c6b41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1b92e43784b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0dfc8469942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5e53d64b941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629fe3c7045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af722165b48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c338d6ae047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 BERGENSKE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BERGENSKE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BERGENSKE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BERGENSKE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BERGENSKE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BERGENSKE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Zander Kaaes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25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es@ght.no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948 739 909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BERGENSKE HOLDING AS</a:t>
            </a:r>
          </a:p>
        </p:txBody>
      </p:sp>
    </p:spTree>
  </p:cSld>
  <p:clrMapOvr>
    <a:masterClrMapping xmlns:a="http://schemas.openxmlformats.org/drawingml/2006/main"/>
  </p:clrMapOvr>
</p:sld>
</file>