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67147935a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3b656be794529"/>
  </p:sldMasterIdLst>
  <p:sldIdLst>
    <p:sldId xmlns:r="http://schemas.openxmlformats.org/officeDocument/2006/relationships" id="256" r:id="Ra85b9488cd2f4513"/>
    <p:sldId xmlns:r="http://schemas.openxmlformats.org/officeDocument/2006/relationships" id="257" r:id="R80a4555069444756"/>
    <p:sldId xmlns:r="http://schemas.openxmlformats.org/officeDocument/2006/relationships" id="258" r:id="R33f5b229305b4fff"/>
    <p:sldId xmlns:r="http://schemas.openxmlformats.org/officeDocument/2006/relationships" id="259" r:id="Rc92dedf9f97a44e8"/>
    <p:sldId xmlns:r="http://schemas.openxmlformats.org/officeDocument/2006/relationships" id="260" r:id="Re1e6b00ce72f4ba3"/>
    <p:sldId xmlns:r="http://schemas.openxmlformats.org/officeDocument/2006/relationships" id="261" r:id="R36c7664fc75c4843"/>
    <p:sldId xmlns:r="http://schemas.openxmlformats.org/officeDocument/2006/relationships" id="262" r:id="R7556d5c11997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3b656be794529" /><Relationship Type="http://schemas.openxmlformats.org/officeDocument/2006/relationships/slide" Target="/ppt/slides/slide1.xml" Id="Ra85b9488cd2f4513" /><Relationship Type="http://schemas.openxmlformats.org/officeDocument/2006/relationships/slide" Target="/ppt/slides/slide2.xml" Id="R80a4555069444756" /><Relationship Type="http://schemas.openxmlformats.org/officeDocument/2006/relationships/slide" Target="/ppt/slides/slide3.xml" Id="R33f5b229305b4fff" /><Relationship Type="http://schemas.openxmlformats.org/officeDocument/2006/relationships/slide" Target="/ppt/slides/slide4.xml" Id="Rc92dedf9f97a44e8" /><Relationship Type="http://schemas.openxmlformats.org/officeDocument/2006/relationships/slide" Target="/ppt/slides/slide5.xml" Id="Re1e6b00ce72f4ba3" /><Relationship Type="http://schemas.openxmlformats.org/officeDocument/2006/relationships/slide" Target="/ppt/slides/slide6.xml" Id="R36c7664fc75c4843" /><Relationship Type="http://schemas.openxmlformats.org/officeDocument/2006/relationships/slide" Target="/ppt/slides/slide7.xml" Id="R7556d5c11997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bf6a386764a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731d470004f5b" /><Relationship Type="http://schemas.openxmlformats.org/officeDocument/2006/relationships/theme" Target="/ppt/slideMasters/theme/theme1.xml" Id="R0c9bac170b7e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731d47000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7f8297a0d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24f1fc56243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19dc7b0f7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795fb463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6fb890f78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217c97a4c46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5c7f0ea9e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