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5ad209e0248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c601f72baa49c0"/>
  </p:sldMasterIdLst>
  <p:sldIdLst>
    <p:sldId xmlns:r="http://schemas.openxmlformats.org/officeDocument/2006/relationships" id="256" r:id="R5f2228224f7a46f8"/>
    <p:sldId xmlns:r="http://schemas.openxmlformats.org/officeDocument/2006/relationships" id="257" r:id="R4b2b016873fe4b96"/>
    <p:sldId xmlns:r="http://schemas.openxmlformats.org/officeDocument/2006/relationships" id="258" r:id="Rdeb9e03d4da94eed"/>
    <p:sldId xmlns:r="http://schemas.openxmlformats.org/officeDocument/2006/relationships" id="259" r:id="Ra797c25166934d6c"/>
    <p:sldId xmlns:r="http://schemas.openxmlformats.org/officeDocument/2006/relationships" id="260" r:id="R38bfec478ac242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601f72baa49c0" /><Relationship Type="http://schemas.openxmlformats.org/officeDocument/2006/relationships/slide" Target="/ppt/slides/slide1.xml" Id="R5f2228224f7a46f8" /><Relationship Type="http://schemas.openxmlformats.org/officeDocument/2006/relationships/slide" Target="/ppt/slides/slide2.xml" Id="R4b2b016873fe4b96" /><Relationship Type="http://schemas.openxmlformats.org/officeDocument/2006/relationships/slide" Target="/ppt/slides/slide3.xml" Id="Rdeb9e03d4da94eed" /><Relationship Type="http://schemas.openxmlformats.org/officeDocument/2006/relationships/slide" Target="/ppt/slides/slide4.xml" Id="Ra797c25166934d6c" /><Relationship Type="http://schemas.openxmlformats.org/officeDocument/2006/relationships/slide" Target="/ppt/slides/slide5.xml" Id="R38bfec478ac242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d3b7a696141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9b26bf6c04dc3" /><Relationship Type="http://schemas.openxmlformats.org/officeDocument/2006/relationships/theme" Target="/ppt/slideMasters/theme/theme1.xml" Id="Rf25edb1a8b8247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69b26bf6c04d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2d581e0ad46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124639ecc4f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1d4e41081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c94fdb229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7794d62b64c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AUSTRHEIM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AUSTRHEIM KOMMUNE ble etablert [år] og holder til i Austrheim.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Sætremarka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5943 Austrheim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post@austrheim.kommune.no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www.austrheim.kommune.no/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948 350 823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